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0620375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7E"/>
    <a:srgbClr val="FCD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529" y="1178224"/>
            <a:ext cx="9027319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7548" y="3781308"/>
            <a:ext cx="7965281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7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8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00208" y="383299"/>
            <a:ext cx="2290018" cy="61010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0152" y="383299"/>
            <a:ext cx="6737300" cy="61010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62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60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621" y="1794831"/>
            <a:ext cx="9160073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621" y="4817878"/>
            <a:ext cx="9160073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5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0152" y="1916484"/>
            <a:ext cx="4513659" cy="456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66" y="1916484"/>
            <a:ext cx="4513659" cy="456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97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35" y="383299"/>
            <a:ext cx="9160073" cy="1391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35" y="1764834"/>
            <a:ext cx="449291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35" y="2629751"/>
            <a:ext cx="4492916" cy="38679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566" y="1764834"/>
            <a:ext cx="4515043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566" y="2629751"/>
            <a:ext cx="4515043" cy="38679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1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6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27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35" y="479954"/>
            <a:ext cx="342534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5043" y="1036570"/>
            <a:ext cx="5376566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35" y="2159796"/>
            <a:ext cx="342534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0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35" y="479954"/>
            <a:ext cx="342534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15043" y="1036570"/>
            <a:ext cx="5376566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35" y="2159796"/>
            <a:ext cx="342534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57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0152" y="383299"/>
            <a:ext cx="9160073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152" y="1916484"/>
            <a:ext cx="9160073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151" y="6672700"/>
            <a:ext cx="238958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F8B1C-4731-4C37-87ED-9DBCB9894A7C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8000" y="6672700"/>
            <a:ext cx="358437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00641" y="6672700"/>
            <a:ext cx="238958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1DA3D-BDDF-4088-850D-200A9E0A2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C2824F03-F9E1-42F7-884D-07564BA1C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" y="0"/>
            <a:ext cx="10618034" cy="719931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2FF964C-4DFE-4521-BB2B-3D173DC40C96}"/>
              </a:ext>
            </a:extLst>
          </p:cNvPr>
          <p:cNvSpPr txBox="1"/>
          <p:nvPr/>
        </p:nvSpPr>
        <p:spPr>
          <a:xfrm>
            <a:off x="0" y="6861513"/>
            <a:ext cx="1062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 URL HERE</a:t>
            </a:r>
          </a:p>
        </p:txBody>
      </p:sp>
    </p:spTree>
    <p:extLst>
      <p:ext uri="{BB962C8B-B14F-4D97-AF65-F5344CB8AC3E}">
        <p14:creationId xmlns:p14="http://schemas.microsoft.com/office/powerpoint/2010/main" val="3585890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Davison</dc:creator>
  <cp:lastModifiedBy>Jess Cope</cp:lastModifiedBy>
  <cp:revision>25</cp:revision>
  <dcterms:created xsi:type="dcterms:W3CDTF">2020-06-16T09:43:22Z</dcterms:created>
  <dcterms:modified xsi:type="dcterms:W3CDTF">2020-06-30T08:52:40Z</dcterms:modified>
</cp:coreProperties>
</file>