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12958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40" d="100"/>
          <a:sy n="40" d="100"/>
        </p:scale>
        <p:origin x="2478" y="-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20799"/>
            <a:ext cx="5829300" cy="451156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806351"/>
            <a:ext cx="5143500" cy="312870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15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08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89934"/>
            <a:ext cx="1478756" cy="109819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89934"/>
            <a:ext cx="4350544" cy="109819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0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6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230696"/>
            <a:ext cx="5915025" cy="539048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672176"/>
            <a:ext cx="5915025" cy="283472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8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449671"/>
            <a:ext cx="2914650" cy="822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449671"/>
            <a:ext cx="2914650" cy="8222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89937"/>
            <a:ext cx="5915025" cy="2504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176698"/>
            <a:ext cx="2901255" cy="15568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733548"/>
            <a:ext cx="2901255" cy="69623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3176698"/>
            <a:ext cx="2915543" cy="15568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733548"/>
            <a:ext cx="2915543" cy="69623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63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13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95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63918"/>
            <a:ext cx="2211884" cy="302371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865825"/>
            <a:ext cx="3471863" cy="920912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887629"/>
            <a:ext cx="2211884" cy="720231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50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63918"/>
            <a:ext cx="2211884" cy="302371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865825"/>
            <a:ext cx="3471863" cy="920912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887629"/>
            <a:ext cx="2211884" cy="720231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56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89937"/>
            <a:ext cx="5915025" cy="2504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449671"/>
            <a:ext cx="5915025" cy="8222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2010856"/>
            <a:ext cx="1543050" cy="689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1101E-A008-49B0-9EB3-6A34D36A65A9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2010856"/>
            <a:ext cx="2314575" cy="689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2010856"/>
            <a:ext cx="1543050" cy="6899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D9EC6-1B9F-4D37-ACC4-7B593CCA87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4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37AC3AD-9273-45DA-AD07-FE85DD33B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29587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225D77-27CE-49A5-B5D5-9B7EA87ADEE5}"/>
              </a:ext>
            </a:extLst>
          </p:cNvPr>
          <p:cNvSpPr txBox="1"/>
          <p:nvPr/>
        </p:nvSpPr>
        <p:spPr>
          <a:xfrm>
            <a:off x="505326" y="12344399"/>
            <a:ext cx="1734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- URL HERE -</a:t>
            </a:r>
          </a:p>
        </p:txBody>
      </p:sp>
    </p:spTree>
    <p:extLst>
      <p:ext uri="{BB962C8B-B14F-4D97-AF65-F5344CB8AC3E}">
        <p14:creationId xmlns:p14="http://schemas.microsoft.com/office/powerpoint/2010/main" val="200263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Greenfield</dc:creator>
  <cp:lastModifiedBy>Laura Greenfield</cp:lastModifiedBy>
  <cp:revision>1</cp:revision>
  <dcterms:created xsi:type="dcterms:W3CDTF">2020-05-27T10:16:12Z</dcterms:created>
  <dcterms:modified xsi:type="dcterms:W3CDTF">2020-05-27T10:18:41Z</dcterms:modified>
</cp:coreProperties>
</file>