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12599988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B936"/>
    <a:srgbClr val="FCDB9B"/>
    <a:srgbClr val="4F5EA8"/>
    <a:srgbClr val="A7AED3"/>
    <a:srgbClr val="807E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35" d="100"/>
          <a:sy n="35" d="100"/>
        </p:scale>
        <p:origin x="255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50" y="2062082"/>
            <a:ext cx="5143500" cy="4386663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617911"/>
            <a:ext cx="5143500" cy="3042080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57" indent="0" algn="ctr">
              <a:buNone/>
              <a:defRPr sz="1125"/>
            </a:lvl2pPr>
            <a:lvl3pPr marL="514315" indent="0" algn="ctr">
              <a:buNone/>
              <a:defRPr sz="1013"/>
            </a:lvl3pPr>
            <a:lvl4pPr marL="771472" indent="0" algn="ctr">
              <a:buNone/>
              <a:defRPr sz="900"/>
            </a:lvl4pPr>
            <a:lvl5pPr marL="1028629" indent="0" algn="ctr">
              <a:buNone/>
              <a:defRPr sz="900"/>
            </a:lvl5pPr>
            <a:lvl6pPr marL="1285787" indent="0" algn="ctr">
              <a:buNone/>
              <a:defRPr sz="900"/>
            </a:lvl6pPr>
            <a:lvl7pPr marL="1542944" indent="0" algn="ctr">
              <a:buNone/>
              <a:defRPr sz="900"/>
            </a:lvl7pPr>
            <a:lvl8pPr marL="1800102" indent="0" algn="ctr">
              <a:buNone/>
              <a:defRPr sz="900"/>
            </a:lvl8pPr>
            <a:lvl9pPr marL="2057259" indent="0" algn="ctr">
              <a:buNone/>
              <a:defRPr sz="9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F84FA-0484-4D7C-ADBF-560A8A5C1300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FDB7B-7913-4055-8E0C-9AC0AF005B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7845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F84FA-0484-4D7C-ADBF-560A8A5C1300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FDB7B-7913-4055-8E0C-9AC0AF005B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7949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6" y="670835"/>
            <a:ext cx="1478756" cy="1067790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7" y="670835"/>
            <a:ext cx="4350544" cy="106779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F84FA-0484-4D7C-ADBF-560A8A5C1300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FDB7B-7913-4055-8E0C-9AC0AF005B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810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F84FA-0484-4D7C-ADBF-560A8A5C1300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FDB7B-7913-4055-8E0C-9AC0AF005B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5926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20" y="3141249"/>
            <a:ext cx="5915025" cy="5241245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20" y="8432078"/>
            <a:ext cx="5915025" cy="275624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57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1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472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62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78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2944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102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25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F84FA-0484-4D7C-ADBF-560A8A5C1300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FDB7B-7913-4055-8E0C-9AC0AF005B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61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354164"/>
            <a:ext cx="2914650" cy="79945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354164"/>
            <a:ext cx="2914650" cy="79945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F84FA-0484-4D7C-ADBF-560A8A5C1300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FDB7B-7913-4055-8E0C-9AC0AF005B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408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5" y="670835"/>
            <a:ext cx="5915025" cy="243541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3088751"/>
            <a:ext cx="2901255" cy="1513748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57" indent="0">
              <a:buNone/>
              <a:defRPr sz="1125" b="1"/>
            </a:lvl2pPr>
            <a:lvl3pPr marL="514315" indent="0">
              <a:buNone/>
              <a:defRPr sz="1013" b="1"/>
            </a:lvl3pPr>
            <a:lvl4pPr marL="771472" indent="0">
              <a:buNone/>
              <a:defRPr sz="900" b="1"/>
            </a:lvl4pPr>
            <a:lvl5pPr marL="1028629" indent="0">
              <a:buNone/>
              <a:defRPr sz="900" b="1"/>
            </a:lvl5pPr>
            <a:lvl6pPr marL="1285787" indent="0">
              <a:buNone/>
              <a:defRPr sz="900" b="1"/>
            </a:lvl6pPr>
            <a:lvl7pPr marL="1542944" indent="0">
              <a:buNone/>
              <a:defRPr sz="900" b="1"/>
            </a:lvl7pPr>
            <a:lvl8pPr marL="1800102" indent="0">
              <a:buNone/>
              <a:defRPr sz="900" b="1"/>
            </a:lvl8pPr>
            <a:lvl9pPr marL="2057259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602498"/>
            <a:ext cx="2901255" cy="676957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7" y="3088751"/>
            <a:ext cx="2915543" cy="1513748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57" indent="0">
              <a:buNone/>
              <a:defRPr sz="1125" b="1"/>
            </a:lvl2pPr>
            <a:lvl3pPr marL="514315" indent="0">
              <a:buNone/>
              <a:defRPr sz="1013" b="1"/>
            </a:lvl3pPr>
            <a:lvl4pPr marL="771472" indent="0">
              <a:buNone/>
              <a:defRPr sz="900" b="1"/>
            </a:lvl4pPr>
            <a:lvl5pPr marL="1028629" indent="0">
              <a:buNone/>
              <a:defRPr sz="900" b="1"/>
            </a:lvl5pPr>
            <a:lvl6pPr marL="1285787" indent="0">
              <a:buNone/>
              <a:defRPr sz="900" b="1"/>
            </a:lvl6pPr>
            <a:lvl7pPr marL="1542944" indent="0">
              <a:buNone/>
              <a:defRPr sz="900" b="1"/>
            </a:lvl7pPr>
            <a:lvl8pPr marL="1800102" indent="0">
              <a:buNone/>
              <a:defRPr sz="900" b="1"/>
            </a:lvl8pPr>
            <a:lvl9pPr marL="2057259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7" y="4602498"/>
            <a:ext cx="2915543" cy="676957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F84FA-0484-4D7C-ADBF-560A8A5C1300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FDB7B-7913-4055-8E0C-9AC0AF005B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8694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F84FA-0484-4D7C-ADBF-560A8A5C1300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FDB7B-7913-4055-8E0C-9AC0AF005B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6921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F84FA-0484-4D7C-ADBF-560A8A5C1300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FDB7B-7913-4055-8E0C-9AC0AF005B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4158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5" y="839999"/>
            <a:ext cx="2211883" cy="2939998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7" y="1814167"/>
            <a:ext cx="3471863" cy="8954159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5" y="3779999"/>
            <a:ext cx="2211883" cy="7002911"/>
          </a:xfrm>
        </p:spPr>
        <p:txBody>
          <a:bodyPr/>
          <a:lstStyle>
            <a:lvl1pPr marL="0" indent="0">
              <a:buNone/>
              <a:defRPr sz="900"/>
            </a:lvl1pPr>
            <a:lvl2pPr marL="257157" indent="0">
              <a:buNone/>
              <a:defRPr sz="788"/>
            </a:lvl2pPr>
            <a:lvl3pPr marL="514315" indent="0">
              <a:buNone/>
              <a:defRPr sz="675"/>
            </a:lvl3pPr>
            <a:lvl4pPr marL="771472" indent="0">
              <a:buNone/>
              <a:defRPr sz="563"/>
            </a:lvl4pPr>
            <a:lvl5pPr marL="1028629" indent="0">
              <a:buNone/>
              <a:defRPr sz="563"/>
            </a:lvl5pPr>
            <a:lvl6pPr marL="1285787" indent="0">
              <a:buNone/>
              <a:defRPr sz="563"/>
            </a:lvl6pPr>
            <a:lvl7pPr marL="1542944" indent="0">
              <a:buNone/>
              <a:defRPr sz="563"/>
            </a:lvl7pPr>
            <a:lvl8pPr marL="1800102" indent="0">
              <a:buNone/>
              <a:defRPr sz="563"/>
            </a:lvl8pPr>
            <a:lvl9pPr marL="2057259" indent="0">
              <a:buNone/>
              <a:defRPr sz="5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F84FA-0484-4D7C-ADBF-560A8A5C1300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FDB7B-7913-4055-8E0C-9AC0AF005B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5683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5" y="839999"/>
            <a:ext cx="2211883" cy="2939998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15547" y="1814167"/>
            <a:ext cx="3471863" cy="8954159"/>
          </a:xfrm>
        </p:spPr>
        <p:txBody>
          <a:bodyPr/>
          <a:lstStyle>
            <a:lvl1pPr marL="0" indent="0">
              <a:buNone/>
              <a:defRPr sz="1800"/>
            </a:lvl1pPr>
            <a:lvl2pPr marL="257157" indent="0">
              <a:buNone/>
              <a:defRPr sz="1575"/>
            </a:lvl2pPr>
            <a:lvl3pPr marL="514315" indent="0">
              <a:buNone/>
              <a:defRPr sz="1350"/>
            </a:lvl3pPr>
            <a:lvl4pPr marL="771472" indent="0">
              <a:buNone/>
              <a:defRPr sz="1125"/>
            </a:lvl4pPr>
            <a:lvl5pPr marL="1028629" indent="0">
              <a:buNone/>
              <a:defRPr sz="1125"/>
            </a:lvl5pPr>
            <a:lvl6pPr marL="1285787" indent="0">
              <a:buNone/>
              <a:defRPr sz="1125"/>
            </a:lvl6pPr>
            <a:lvl7pPr marL="1542944" indent="0">
              <a:buNone/>
              <a:defRPr sz="1125"/>
            </a:lvl7pPr>
            <a:lvl8pPr marL="1800102" indent="0">
              <a:buNone/>
              <a:defRPr sz="1125"/>
            </a:lvl8pPr>
            <a:lvl9pPr marL="2057259" indent="0">
              <a:buNone/>
              <a:defRPr sz="1125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5" y="3779999"/>
            <a:ext cx="2211883" cy="7002911"/>
          </a:xfrm>
        </p:spPr>
        <p:txBody>
          <a:bodyPr/>
          <a:lstStyle>
            <a:lvl1pPr marL="0" indent="0">
              <a:buNone/>
              <a:defRPr sz="900"/>
            </a:lvl1pPr>
            <a:lvl2pPr marL="257157" indent="0">
              <a:buNone/>
              <a:defRPr sz="788"/>
            </a:lvl2pPr>
            <a:lvl3pPr marL="514315" indent="0">
              <a:buNone/>
              <a:defRPr sz="675"/>
            </a:lvl3pPr>
            <a:lvl4pPr marL="771472" indent="0">
              <a:buNone/>
              <a:defRPr sz="563"/>
            </a:lvl4pPr>
            <a:lvl5pPr marL="1028629" indent="0">
              <a:buNone/>
              <a:defRPr sz="563"/>
            </a:lvl5pPr>
            <a:lvl6pPr marL="1285787" indent="0">
              <a:buNone/>
              <a:defRPr sz="563"/>
            </a:lvl6pPr>
            <a:lvl7pPr marL="1542944" indent="0">
              <a:buNone/>
              <a:defRPr sz="563"/>
            </a:lvl7pPr>
            <a:lvl8pPr marL="1800102" indent="0">
              <a:buNone/>
              <a:defRPr sz="563"/>
            </a:lvl8pPr>
            <a:lvl9pPr marL="2057259" indent="0">
              <a:buNone/>
              <a:defRPr sz="5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F84FA-0484-4D7C-ADBF-560A8A5C1300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FDB7B-7913-4055-8E0C-9AC0AF005B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9027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91" y="670835"/>
            <a:ext cx="5915025" cy="24354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91" y="3354164"/>
            <a:ext cx="5915025" cy="7994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678324"/>
            <a:ext cx="1543050" cy="670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1F84FA-0484-4D7C-ADBF-560A8A5C1300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6" y="11678324"/>
            <a:ext cx="2314575" cy="670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678324"/>
            <a:ext cx="1543050" cy="670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2FDB7B-7913-4055-8E0C-9AC0AF005B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2992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514315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79" indent="-128579" algn="l" defTabSz="514315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37" indent="-128579" algn="l" defTabSz="514315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894" indent="-128579" algn="l" defTabSz="514315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051" indent="-128579" algn="l" defTabSz="514315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09" indent="-128579" algn="l" defTabSz="514315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366" indent="-128579" algn="l" defTabSz="514315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523" indent="-128579" algn="l" defTabSz="514315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681" indent="-128579" algn="l" defTabSz="514315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838" indent="-128579" algn="l" defTabSz="514315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1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57" algn="l" defTabSz="51431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15" algn="l" defTabSz="51431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472" algn="l" defTabSz="51431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629" algn="l" defTabSz="51431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787" algn="l" defTabSz="51431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2944" algn="l" defTabSz="51431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102" algn="l" defTabSz="51431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259" algn="l" defTabSz="51431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screenshot of a cell phone&#10;&#10;Description automatically generated">
            <a:extLst>
              <a:ext uri="{FF2B5EF4-FFF2-40B4-BE49-F238E27FC236}">
                <a16:creationId xmlns:a16="http://schemas.microsoft.com/office/drawing/2014/main" id="{E139ABF6-C539-4228-81FD-C86F5623CC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" y="0"/>
            <a:ext cx="6857136" cy="1259998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D99DD94-D807-48C4-A356-0DCDDC7E01EB}"/>
              </a:ext>
            </a:extLst>
          </p:cNvPr>
          <p:cNvSpPr txBox="1"/>
          <p:nvPr/>
        </p:nvSpPr>
        <p:spPr>
          <a:xfrm>
            <a:off x="27709" y="12147529"/>
            <a:ext cx="1085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URL HERE</a:t>
            </a:r>
          </a:p>
        </p:txBody>
      </p:sp>
    </p:spTree>
    <p:extLst>
      <p:ext uri="{BB962C8B-B14F-4D97-AF65-F5344CB8AC3E}">
        <p14:creationId xmlns:p14="http://schemas.microsoft.com/office/powerpoint/2010/main" val="119042267"/>
      </p:ext>
    </p:extLst>
  </p:cSld>
  <p:clrMapOvr>
    <a:masterClrMapping/>
  </p:clrMapOvr>
</p:sld>
</file>

<file path=ppt/theme/theme1.xml><?xml version="1.0" encoding="utf-8"?>
<a:theme xmlns:a="http://schemas.openxmlformats.org/drawingml/2006/main" name="PES theme">
  <a:themeElements>
    <a:clrScheme name="PES">
      <a:dk1>
        <a:srgbClr val="605E5E"/>
      </a:dk1>
      <a:lt1>
        <a:sysClr val="window" lastClr="FFFFFF"/>
      </a:lt1>
      <a:dk2>
        <a:srgbClr val="44546A"/>
      </a:dk2>
      <a:lt2>
        <a:srgbClr val="E7E6E6"/>
      </a:lt2>
      <a:accent1>
        <a:srgbClr val="4E7ABD"/>
      </a:accent1>
      <a:accent2>
        <a:srgbClr val="FDB936"/>
      </a:accent2>
      <a:accent3>
        <a:srgbClr val="91CFA7"/>
      </a:accent3>
      <a:accent4>
        <a:srgbClr val="E06581"/>
      </a:accent4>
      <a:accent5>
        <a:srgbClr val="00A59A"/>
      </a:accent5>
      <a:accent6>
        <a:srgbClr val="326271"/>
      </a:accent6>
      <a:hlink>
        <a:srgbClr val="4E7ABD"/>
      </a:hlink>
      <a:folHlink>
        <a:srgbClr val="FDB936"/>
      </a:folHlink>
    </a:clrScheme>
    <a:fontScheme name="PES fonts">
      <a:majorFont>
        <a:latin typeface="VAGRounded-Light"/>
        <a:ea typeface=""/>
        <a:cs typeface=""/>
      </a:majorFont>
      <a:minorFont>
        <a:latin typeface="VAGRounded-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ES theme" id="{2F45D698-8797-4017-9D93-322919C8842E}" vid="{D86109D9-3574-4408-B0D6-0425DE35C15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PES theme</Template>
  <TotalTime>86</TotalTime>
  <Words>2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VAGRounded-Light</vt:lpstr>
      <vt:lpstr>PES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Jess Cope</dc:creator>
  <cp:lastModifiedBy>Laura Greenfield</cp:lastModifiedBy>
  <cp:revision>12</cp:revision>
  <dcterms:created xsi:type="dcterms:W3CDTF">2020-05-21T08:24:21Z</dcterms:created>
  <dcterms:modified xsi:type="dcterms:W3CDTF">2020-09-22T11:02:35Z</dcterms:modified>
</cp:coreProperties>
</file>