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181717"/>
    <a:srgbClr val="89D2CC"/>
    <a:srgbClr val="14A5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3910" autoAdjust="0"/>
  </p:normalViewPr>
  <p:slideViewPr>
    <p:cSldViewPr snapToGrid="0">
      <p:cViewPr varScale="1">
        <p:scale>
          <a:sx n="45" d="100"/>
          <a:sy n="45" d="100"/>
        </p:scale>
        <p:origin x="236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17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60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21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36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62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6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21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98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38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38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57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407BF-BF70-41FA-9E2D-7F3CF7462BB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B23D3-CD32-4F74-9515-EFD1B03FC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28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1F340CA7-6F22-43E7-BEE4-26F4F297FE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E92138-0EA0-46B4-BA70-EC29E963EF0E}"/>
              </a:ext>
            </a:extLst>
          </p:cNvPr>
          <p:cNvSpPr txBox="1"/>
          <p:nvPr/>
        </p:nvSpPr>
        <p:spPr>
          <a:xfrm>
            <a:off x="574158" y="9401805"/>
            <a:ext cx="4763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- URL HERE -</a:t>
            </a:r>
          </a:p>
        </p:txBody>
      </p:sp>
    </p:spTree>
    <p:extLst>
      <p:ext uri="{BB962C8B-B14F-4D97-AF65-F5344CB8AC3E}">
        <p14:creationId xmlns:p14="http://schemas.microsoft.com/office/powerpoint/2010/main" val="99592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4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Envelope Budget</dc:title>
  <dc:creator>Laura Greenfield</dc:creator>
  <cp:lastModifiedBy>Laura Greenfield</cp:lastModifiedBy>
  <cp:revision>13</cp:revision>
  <dcterms:created xsi:type="dcterms:W3CDTF">2020-05-19T09:41:57Z</dcterms:created>
  <dcterms:modified xsi:type="dcterms:W3CDTF">2020-05-27T10:10:17Z</dcterms:modified>
</cp:coreProperties>
</file>