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letter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5EA8"/>
    <a:srgbClr val="E8CA7E"/>
    <a:srgbClr val="807E7E"/>
    <a:srgbClr val="A7AED3"/>
    <a:srgbClr val="4472C4"/>
    <a:srgbClr val="F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15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D6472-68E0-4901-AB58-17250FF79880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B3CF-D037-4438-A777-ABF54794E2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2485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D6472-68E0-4901-AB58-17250FF79880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B3CF-D037-4438-A777-ABF54794E2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102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D6472-68E0-4901-AB58-17250FF79880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B3CF-D037-4438-A777-ABF54794E2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6399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D6472-68E0-4901-AB58-17250FF79880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B3CF-D037-4438-A777-ABF54794E2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4290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D6472-68E0-4901-AB58-17250FF79880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B3CF-D037-4438-A777-ABF54794E2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1054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D6472-68E0-4901-AB58-17250FF79880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B3CF-D037-4438-A777-ABF54794E2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0019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D6472-68E0-4901-AB58-17250FF79880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B3CF-D037-4438-A777-ABF54794E2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8688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D6472-68E0-4901-AB58-17250FF79880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B3CF-D037-4438-A777-ABF54794E2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6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D6472-68E0-4901-AB58-17250FF79880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B3CF-D037-4438-A777-ABF54794E2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8381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D6472-68E0-4901-AB58-17250FF79880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B3CF-D037-4438-A777-ABF54794E2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9484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D6472-68E0-4901-AB58-17250FF79880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B3CF-D037-4438-A777-ABF54794E2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3204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1D6472-68E0-4901-AB58-17250FF79880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F8B3CF-D037-4438-A777-ABF54794E2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2070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wdUpDiag">
          <a:fgClr>
            <a:schemeClr val="bg1"/>
          </a:fgClr>
          <a:bgClr>
            <a:srgbClr val="A7AED3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screenshot of a cell phone&#10;&#10;Description automatically generated">
            <a:extLst>
              <a:ext uri="{FF2B5EF4-FFF2-40B4-BE49-F238E27FC236}">
                <a16:creationId xmlns:a16="http://schemas.microsoft.com/office/drawing/2014/main" id="{D42C2AF9-9264-460E-A234-1F29509C86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390C434-82C3-4C4A-B89E-84E542CFEEFD}"/>
              </a:ext>
            </a:extLst>
          </p:cNvPr>
          <p:cNvSpPr txBox="1"/>
          <p:nvPr/>
        </p:nvSpPr>
        <p:spPr>
          <a:xfrm rot="21448003">
            <a:off x="6385810" y="5321507"/>
            <a:ext cx="1343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URL HERE</a:t>
            </a:r>
          </a:p>
        </p:txBody>
      </p:sp>
    </p:spTree>
    <p:extLst>
      <p:ext uri="{BB962C8B-B14F-4D97-AF65-F5344CB8AC3E}">
        <p14:creationId xmlns:p14="http://schemas.microsoft.com/office/powerpoint/2010/main" val="10083945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170</TotalTime>
  <Words>2</Words>
  <Application>Microsoft Office PowerPoint</Application>
  <PresentationFormat>Letter Paper (8.5x11 in)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Lucy Davison</dc:creator>
  <cp:lastModifiedBy>Laura Greenfield</cp:lastModifiedBy>
  <cp:revision>22</cp:revision>
  <dcterms:created xsi:type="dcterms:W3CDTF">2020-09-16T12:28:50Z</dcterms:created>
  <dcterms:modified xsi:type="dcterms:W3CDTF">2020-09-22T11:00:43Z</dcterms:modified>
</cp:coreProperties>
</file>