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12133263" cy="1674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A59A"/>
    <a:srgbClr val="807E7E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7" d="100"/>
          <a:sy n="27" d="100"/>
        </p:scale>
        <p:origin x="23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9995" y="2739657"/>
            <a:ext cx="10313274" cy="5828065"/>
          </a:xfrm>
        </p:spPr>
        <p:txBody>
          <a:bodyPr anchor="b"/>
          <a:lstStyle>
            <a:lvl1pPr algn="ctr">
              <a:defRPr sz="79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658" y="8792475"/>
            <a:ext cx="9099947" cy="4041669"/>
          </a:xfrm>
        </p:spPr>
        <p:txBody>
          <a:bodyPr/>
          <a:lstStyle>
            <a:lvl1pPr marL="0" indent="0" algn="ctr">
              <a:buNone/>
              <a:defRPr sz="3185"/>
            </a:lvl1pPr>
            <a:lvl2pPr marL="606659" indent="0" algn="ctr">
              <a:buNone/>
              <a:defRPr sz="2654"/>
            </a:lvl2pPr>
            <a:lvl3pPr marL="1213317" indent="0" algn="ctr">
              <a:buNone/>
              <a:defRPr sz="2388"/>
            </a:lvl3pPr>
            <a:lvl4pPr marL="1819976" indent="0" algn="ctr">
              <a:buNone/>
              <a:defRPr sz="2123"/>
            </a:lvl4pPr>
            <a:lvl5pPr marL="2426635" indent="0" algn="ctr">
              <a:buNone/>
              <a:defRPr sz="2123"/>
            </a:lvl5pPr>
            <a:lvl6pPr marL="3033293" indent="0" algn="ctr">
              <a:buNone/>
              <a:defRPr sz="2123"/>
            </a:lvl6pPr>
            <a:lvl7pPr marL="3639952" indent="0" algn="ctr">
              <a:buNone/>
              <a:defRPr sz="2123"/>
            </a:lvl7pPr>
            <a:lvl8pPr marL="4246611" indent="0" algn="ctr">
              <a:buNone/>
              <a:defRPr sz="2123"/>
            </a:lvl8pPr>
            <a:lvl9pPr marL="4853269" indent="0" algn="ctr">
              <a:buNone/>
              <a:defRPr sz="21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77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9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2867" y="891260"/>
            <a:ext cx="2616235" cy="141865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4162" y="891260"/>
            <a:ext cx="7697039" cy="141865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5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04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843" y="4173427"/>
            <a:ext cx="10464939" cy="6963452"/>
          </a:xfrm>
        </p:spPr>
        <p:txBody>
          <a:bodyPr anchor="b"/>
          <a:lstStyle>
            <a:lvl1pPr>
              <a:defRPr sz="79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843" y="11202756"/>
            <a:ext cx="10464939" cy="3661915"/>
          </a:xfrm>
        </p:spPr>
        <p:txBody>
          <a:bodyPr/>
          <a:lstStyle>
            <a:lvl1pPr marL="0" indent="0">
              <a:buNone/>
              <a:defRPr sz="3185">
                <a:solidFill>
                  <a:schemeClr val="tx1"/>
                </a:solidFill>
              </a:defRPr>
            </a:lvl1pPr>
            <a:lvl2pPr marL="606659" indent="0">
              <a:buNone/>
              <a:defRPr sz="2654">
                <a:solidFill>
                  <a:schemeClr val="tx1">
                    <a:tint val="75000"/>
                  </a:schemeClr>
                </a:solidFill>
              </a:defRPr>
            </a:lvl2pPr>
            <a:lvl3pPr marL="1213317" indent="0">
              <a:buNone/>
              <a:defRPr sz="2388">
                <a:solidFill>
                  <a:schemeClr val="tx1">
                    <a:tint val="75000"/>
                  </a:schemeClr>
                </a:solidFill>
              </a:defRPr>
            </a:lvl3pPr>
            <a:lvl4pPr marL="1819976" indent="0">
              <a:buNone/>
              <a:defRPr sz="2123">
                <a:solidFill>
                  <a:schemeClr val="tx1">
                    <a:tint val="75000"/>
                  </a:schemeClr>
                </a:solidFill>
              </a:defRPr>
            </a:lvl4pPr>
            <a:lvl5pPr marL="2426635" indent="0">
              <a:buNone/>
              <a:defRPr sz="2123">
                <a:solidFill>
                  <a:schemeClr val="tx1">
                    <a:tint val="75000"/>
                  </a:schemeClr>
                </a:solidFill>
              </a:defRPr>
            </a:lvl5pPr>
            <a:lvl6pPr marL="3033293" indent="0">
              <a:buNone/>
              <a:defRPr sz="2123">
                <a:solidFill>
                  <a:schemeClr val="tx1">
                    <a:tint val="75000"/>
                  </a:schemeClr>
                </a:solidFill>
              </a:defRPr>
            </a:lvl6pPr>
            <a:lvl7pPr marL="3639952" indent="0">
              <a:buNone/>
              <a:defRPr sz="2123">
                <a:solidFill>
                  <a:schemeClr val="tx1">
                    <a:tint val="75000"/>
                  </a:schemeClr>
                </a:solidFill>
              </a:defRPr>
            </a:lvl7pPr>
            <a:lvl8pPr marL="4246611" indent="0">
              <a:buNone/>
              <a:defRPr sz="2123">
                <a:solidFill>
                  <a:schemeClr val="tx1">
                    <a:tint val="75000"/>
                  </a:schemeClr>
                </a:solidFill>
              </a:defRPr>
            </a:lvl8pPr>
            <a:lvl9pPr marL="4853269" indent="0">
              <a:buNone/>
              <a:defRPr sz="21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99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4162" y="4456300"/>
            <a:ext cx="5156637" cy="10621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2464" y="4456300"/>
            <a:ext cx="5156637" cy="10621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21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742" y="891263"/>
            <a:ext cx="10464939" cy="32356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744" y="4103672"/>
            <a:ext cx="5132938" cy="2011146"/>
          </a:xfrm>
        </p:spPr>
        <p:txBody>
          <a:bodyPr anchor="b"/>
          <a:lstStyle>
            <a:lvl1pPr marL="0" indent="0">
              <a:buNone/>
              <a:defRPr sz="3185" b="1"/>
            </a:lvl1pPr>
            <a:lvl2pPr marL="606659" indent="0">
              <a:buNone/>
              <a:defRPr sz="2654" b="1"/>
            </a:lvl2pPr>
            <a:lvl3pPr marL="1213317" indent="0">
              <a:buNone/>
              <a:defRPr sz="2388" b="1"/>
            </a:lvl3pPr>
            <a:lvl4pPr marL="1819976" indent="0">
              <a:buNone/>
              <a:defRPr sz="2123" b="1"/>
            </a:lvl4pPr>
            <a:lvl5pPr marL="2426635" indent="0">
              <a:buNone/>
              <a:defRPr sz="2123" b="1"/>
            </a:lvl5pPr>
            <a:lvl6pPr marL="3033293" indent="0">
              <a:buNone/>
              <a:defRPr sz="2123" b="1"/>
            </a:lvl6pPr>
            <a:lvl7pPr marL="3639952" indent="0">
              <a:buNone/>
              <a:defRPr sz="2123" b="1"/>
            </a:lvl7pPr>
            <a:lvl8pPr marL="4246611" indent="0">
              <a:buNone/>
              <a:defRPr sz="2123" b="1"/>
            </a:lvl8pPr>
            <a:lvl9pPr marL="4853269" indent="0">
              <a:buNone/>
              <a:defRPr sz="21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744" y="6114819"/>
            <a:ext cx="5132938" cy="89939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42465" y="4103672"/>
            <a:ext cx="5158217" cy="2011146"/>
          </a:xfrm>
        </p:spPr>
        <p:txBody>
          <a:bodyPr anchor="b"/>
          <a:lstStyle>
            <a:lvl1pPr marL="0" indent="0">
              <a:buNone/>
              <a:defRPr sz="3185" b="1"/>
            </a:lvl1pPr>
            <a:lvl2pPr marL="606659" indent="0">
              <a:buNone/>
              <a:defRPr sz="2654" b="1"/>
            </a:lvl2pPr>
            <a:lvl3pPr marL="1213317" indent="0">
              <a:buNone/>
              <a:defRPr sz="2388" b="1"/>
            </a:lvl3pPr>
            <a:lvl4pPr marL="1819976" indent="0">
              <a:buNone/>
              <a:defRPr sz="2123" b="1"/>
            </a:lvl4pPr>
            <a:lvl5pPr marL="2426635" indent="0">
              <a:buNone/>
              <a:defRPr sz="2123" b="1"/>
            </a:lvl5pPr>
            <a:lvl6pPr marL="3033293" indent="0">
              <a:buNone/>
              <a:defRPr sz="2123" b="1"/>
            </a:lvl6pPr>
            <a:lvl7pPr marL="3639952" indent="0">
              <a:buNone/>
              <a:defRPr sz="2123" b="1"/>
            </a:lvl7pPr>
            <a:lvl8pPr marL="4246611" indent="0">
              <a:buNone/>
              <a:defRPr sz="2123" b="1"/>
            </a:lvl8pPr>
            <a:lvl9pPr marL="4853269" indent="0">
              <a:buNone/>
              <a:defRPr sz="21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2465" y="6114819"/>
            <a:ext cx="5158217" cy="89939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38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01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51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742" y="1116012"/>
            <a:ext cx="3913293" cy="3906044"/>
          </a:xfrm>
        </p:spPr>
        <p:txBody>
          <a:bodyPr anchor="b"/>
          <a:lstStyle>
            <a:lvl1pPr>
              <a:defRPr sz="42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217" y="2410281"/>
            <a:ext cx="6142464" cy="11896384"/>
          </a:xfrm>
        </p:spPr>
        <p:txBody>
          <a:bodyPr/>
          <a:lstStyle>
            <a:lvl1pPr>
              <a:defRPr sz="4246"/>
            </a:lvl1pPr>
            <a:lvl2pPr>
              <a:defRPr sz="3715"/>
            </a:lvl2pPr>
            <a:lvl3pPr>
              <a:defRPr sz="3185"/>
            </a:lvl3pPr>
            <a:lvl4pPr>
              <a:defRPr sz="2654"/>
            </a:lvl4pPr>
            <a:lvl5pPr>
              <a:defRPr sz="2654"/>
            </a:lvl5pPr>
            <a:lvl6pPr>
              <a:defRPr sz="2654"/>
            </a:lvl6pPr>
            <a:lvl7pPr>
              <a:defRPr sz="2654"/>
            </a:lvl7pPr>
            <a:lvl8pPr>
              <a:defRPr sz="2654"/>
            </a:lvl8pPr>
            <a:lvl9pPr>
              <a:defRPr sz="2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742" y="5022056"/>
            <a:ext cx="3913293" cy="9303981"/>
          </a:xfrm>
        </p:spPr>
        <p:txBody>
          <a:bodyPr/>
          <a:lstStyle>
            <a:lvl1pPr marL="0" indent="0">
              <a:buNone/>
              <a:defRPr sz="2123"/>
            </a:lvl1pPr>
            <a:lvl2pPr marL="606659" indent="0">
              <a:buNone/>
              <a:defRPr sz="1858"/>
            </a:lvl2pPr>
            <a:lvl3pPr marL="1213317" indent="0">
              <a:buNone/>
              <a:defRPr sz="1592"/>
            </a:lvl3pPr>
            <a:lvl4pPr marL="1819976" indent="0">
              <a:buNone/>
              <a:defRPr sz="1327"/>
            </a:lvl4pPr>
            <a:lvl5pPr marL="2426635" indent="0">
              <a:buNone/>
              <a:defRPr sz="1327"/>
            </a:lvl5pPr>
            <a:lvl6pPr marL="3033293" indent="0">
              <a:buNone/>
              <a:defRPr sz="1327"/>
            </a:lvl6pPr>
            <a:lvl7pPr marL="3639952" indent="0">
              <a:buNone/>
              <a:defRPr sz="1327"/>
            </a:lvl7pPr>
            <a:lvl8pPr marL="4246611" indent="0">
              <a:buNone/>
              <a:defRPr sz="1327"/>
            </a:lvl8pPr>
            <a:lvl9pPr marL="4853269" indent="0">
              <a:buNone/>
              <a:defRPr sz="13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20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742" y="1116012"/>
            <a:ext cx="3913293" cy="3906044"/>
          </a:xfrm>
        </p:spPr>
        <p:txBody>
          <a:bodyPr anchor="b"/>
          <a:lstStyle>
            <a:lvl1pPr>
              <a:defRPr sz="42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58217" y="2410281"/>
            <a:ext cx="6142464" cy="11896384"/>
          </a:xfrm>
        </p:spPr>
        <p:txBody>
          <a:bodyPr anchor="t"/>
          <a:lstStyle>
            <a:lvl1pPr marL="0" indent="0">
              <a:buNone/>
              <a:defRPr sz="4246"/>
            </a:lvl1pPr>
            <a:lvl2pPr marL="606659" indent="0">
              <a:buNone/>
              <a:defRPr sz="3715"/>
            </a:lvl2pPr>
            <a:lvl3pPr marL="1213317" indent="0">
              <a:buNone/>
              <a:defRPr sz="3185"/>
            </a:lvl3pPr>
            <a:lvl4pPr marL="1819976" indent="0">
              <a:buNone/>
              <a:defRPr sz="2654"/>
            </a:lvl4pPr>
            <a:lvl5pPr marL="2426635" indent="0">
              <a:buNone/>
              <a:defRPr sz="2654"/>
            </a:lvl5pPr>
            <a:lvl6pPr marL="3033293" indent="0">
              <a:buNone/>
              <a:defRPr sz="2654"/>
            </a:lvl6pPr>
            <a:lvl7pPr marL="3639952" indent="0">
              <a:buNone/>
              <a:defRPr sz="2654"/>
            </a:lvl7pPr>
            <a:lvl8pPr marL="4246611" indent="0">
              <a:buNone/>
              <a:defRPr sz="2654"/>
            </a:lvl8pPr>
            <a:lvl9pPr marL="4853269" indent="0">
              <a:buNone/>
              <a:defRPr sz="2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742" y="5022056"/>
            <a:ext cx="3913293" cy="9303981"/>
          </a:xfrm>
        </p:spPr>
        <p:txBody>
          <a:bodyPr/>
          <a:lstStyle>
            <a:lvl1pPr marL="0" indent="0">
              <a:buNone/>
              <a:defRPr sz="2123"/>
            </a:lvl1pPr>
            <a:lvl2pPr marL="606659" indent="0">
              <a:buNone/>
              <a:defRPr sz="1858"/>
            </a:lvl2pPr>
            <a:lvl3pPr marL="1213317" indent="0">
              <a:buNone/>
              <a:defRPr sz="1592"/>
            </a:lvl3pPr>
            <a:lvl4pPr marL="1819976" indent="0">
              <a:buNone/>
              <a:defRPr sz="1327"/>
            </a:lvl4pPr>
            <a:lvl5pPr marL="2426635" indent="0">
              <a:buNone/>
              <a:defRPr sz="1327"/>
            </a:lvl5pPr>
            <a:lvl6pPr marL="3033293" indent="0">
              <a:buNone/>
              <a:defRPr sz="1327"/>
            </a:lvl6pPr>
            <a:lvl7pPr marL="3639952" indent="0">
              <a:buNone/>
              <a:defRPr sz="1327"/>
            </a:lvl7pPr>
            <a:lvl8pPr marL="4246611" indent="0">
              <a:buNone/>
              <a:defRPr sz="1327"/>
            </a:lvl8pPr>
            <a:lvl9pPr marL="4853269" indent="0">
              <a:buNone/>
              <a:defRPr sz="13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5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4162" y="891263"/>
            <a:ext cx="10464939" cy="3235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4162" y="4456300"/>
            <a:ext cx="10464939" cy="1062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4162" y="15515678"/>
            <a:ext cx="2729984" cy="891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0EEE5-914E-4A09-B00A-13CDEDECE2CE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19144" y="15515678"/>
            <a:ext cx="4094976" cy="891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9117" y="15515678"/>
            <a:ext cx="2729984" cy="891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AC8E8-68BC-4827-B61C-0E79C72E8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1213317" rtl="0" eaLnBrk="1" latinLnBrk="0" hangingPunct="1">
        <a:lnSpc>
          <a:spcPct val="90000"/>
        </a:lnSpc>
        <a:spcBef>
          <a:spcPct val="0"/>
        </a:spcBef>
        <a:buNone/>
        <a:defRPr sz="58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3329" indent="-303329" algn="l" defTabSz="1213317" rtl="0" eaLnBrk="1" latinLnBrk="0" hangingPunct="1">
        <a:lnSpc>
          <a:spcPct val="90000"/>
        </a:lnSpc>
        <a:spcBef>
          <a:spcPts val="1327"/>
        </a:spcBef>
        <a:buFont typeface="Arial" panose="020B0604020202020204" pitchFamily="34" charset="0"/>
        <a:buChar char="•"/>
        <a:defRPr sz="3715" kern="1200">
          <a:solidFill>
            <a:schemeClr val="tx1"/>
          </a:solidFill>
          <a:latin typeface="+mn-lt"/>
          <a:ea typeface="+mn-ea"/>
          <a:cs typeface="+mn-cs"/>
        </a:defRPr>
      </a:lvl1pPr>
      <a:lvl2pPr marL="909988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3185" kern="1200">
          <a:solidFill>
            <a:schemeClr val="tx1"/>
          </a:solidFill>
          <a:latin typeface="+mn-lt"/>
          <a:ea typeface="+mn-ea"/>
          <a:cs typeface="+mn-cs"/>
        </a:defRPr>
      </a:lvl2pPr>
      <a:lvl3pPr marL="1516647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2654" kern="1200">
          <a:solidFill>
            <a:schemeClr val="tx1"/>
          </a:solidFill>
          <a:latin typeface="+mn-lt"/>
          <a:ea typeface="+mn-ea"/>
          <a:cs typeface="+mn-cs"/>
        </a:defRPr>
      </a:lvl3pPr>
      <a:lvl4pPr marL="2123305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2388" kern="1200">
          <a:solidFill>
            <a:schemeClr val="tx1"/>
          </a:solidFill>
          <a:latin typeface="+mn-lt"/>
          <a:ea typeface="+mn-ea"/>
          <a:cs typeface="+mn-cs"/>
        </a:defRPr>
      </a:lvl4pPr>
      <a:lvl5pPr marL="2729964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2388" kern="1200">
          <a:solidFill>
            <a:schemeClr val="tx1"/>
          </a:solidFill>
          <a:latin typeface="+mn-lt"/>
          <a:ea typeface="+mn-ea"/>
          <a:cs typeface="+mn-cs"/>
        </a:defRPr>
      </a:lvl5pPr>
      <a:lvl6pPr marL="3336623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2388" kern="1200">
          <a:solidFill>
            <a:schemeClr val="tx1"/>
          </a:solidFill>
          <a:latin typeface="+mn-lt"/>
          <a:ea typeface="+mn-ea"/>
          <a:cs typeface="+mn-cs"/>
        </a:defRPr>
      </a:lvl6pPr>
      <a:lvl7pPr marL="3943281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2388" kern="1200">
          <a:solidFill>
            <a:schemeClr val="tx1"/>
          </a:solidFill>
          <a:latin typeface="+mn-lt"/>
          <a:ea typeface="+mn-ea"/>
          <a:cs typeface="+mn-cs"/>
        </a:defRPr>
      </a:lvl7pPr>
      <a:lvl8pPr marL="4549940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2388" kern="1200">
          <a:solidFill>
            <a:schemeClr val="tx1"/>
          </a:solidFill>
          <a:latin typeface="+mn-lt"/>
          <a:ea typeface="+mn-ea"/>
          <a:cs typeface="+mn-cs"/>
        </a:defRPr>
      </a:lvl8pPr>
      <a:lvl9pPr marL="5156599" indent="-303329" algn="l" defTabSz="1213317" rtl="0" eaLnBrk="1" latinLnBrk="0" hangingPunct="1">
        <a:lnSpc>
          <a:spcPct val="90000"/>
        </a:lnSpc>
        <a:spcBef>
          <a:spcPts val="663"/>
        </a:spcBef>
        <a:buFont typeface="Arial" panose="020B0604020202020204" pitchFamily="34" charset="0"/>
        <a:buChar char="•"/>
        <a:defRPr sz="23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1pPr>
      <a:lvl2pPr marL="606659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2pPr>
      <a:lvl3pPr marL="1213317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3pPr>
      <a:lvl4pPr marL="1819976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4pPr>
      <a:lvl5pPr marL="2426635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5pPr>
      <a:lvl6pPr marL="3033293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6pPr>
      <a:lvl7pPr marL="3639952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7pPr>
      <a:lvl8pPr marL="4246611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8pPr>
      <a:lvl9pPr marL="4853269" algn="l" defTabSz="1213317" rtl="0" eaLnBrk="1" latinLnBrk="0" hangingPunct="1">
        <a:defRPr sz="23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B2A5A1-47E0-4360-9A03-57747F690A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" y="0"/>
            <a:ext cx="12131399" cy="167401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12AD926-7B6B-42F2-94C2-933527F17E6D}"/>
              </a:ext>
            </a:extLst>
          </p:cNvPr>
          <p:cNvSpPr txBox="1"/>
          <p:nvPr/>
        </p:nvSpPr>
        <p:spPr>
          <a:xfrm>
            <a:off x="7571232" y="15246383"/>
            <a:ext cx="4561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- URL HERE-</a:t>
            </a:r>
          </a:p>
        </p:txBody>
      </p:sp>
    </p:spTree>
    <p:extLst>
      <p:ext uri="{BB962C8B-B14F-4D97-AF65-F5344CB8AC3E}">
        <p14:creationId xmlns:p14="http://schemas.microsoft.com/office/powerpoint/2010/main" val="65264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Davison</dc:creator>
  <cp:lastModifiedBy>Laura Greenfield</cp:lastModifiedBy>
  <cp:revision>22</cp:revision>
  <dcterms:created xsi:type="dcterms:W3CDTF">2020-05-26T10:51:30Z</dcterms:created>
  <dcterms:modified xsi:type="dcterms:W3CDTF">2020-05-27T12:49:27Z</dcterms:modified>
</cp:coreProperties>
</file>