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6858000" cy="12958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838"/>
    <a:srgbClr val="F4B183"/>
    <a:srgbClr val="A9D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60" d="100"/>
          <a:sy n="60" d="100"/>
        </p:scale>
        <p:origin x="2052" y="-19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EF401-3EA1-4F01-AF8A-AD3340F0126A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13025" y="1143000"/>
            <a:ext cx="1631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0ED9C-4193-481D-9AF3-1D75418AE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518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20799"/>
            <a:ext cx="5829300" cy="4511569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806351"/>
            <a:ext cx="5143500" cy="312870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101E-A008-49B0-9EB3-6A34D36A65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9EC6-1B9F-4D37-ACC4-7B593CCA8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15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101E-A008-49B0-9EB3-6A34D36A65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9EC6-1B9F-4D37-ACC4-7B593CCA8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086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89934"/>
            <a:ext cx="1478756" cy="109819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89934"/>
            <a:ext cx="4350544" cy="109819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101E-A008-49B0-9EB3-6A34D36A65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9EC6-1B9F-4D37-ACC4-7B593CCA8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50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101E-A008-49B0-9EB3-6A34D36A65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9EC6-1B9F-4D37-ACC4-7B593CCA8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6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230696"/>
            <a:ext cx="5915025" cy="5390484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672176"/>
            <a:ext cx="5915025" cy="283472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101E-A008-49B0-9EB3-6A34D36A65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9EC6-1B9F-4D37-ACC4-7B593CCA8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683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449671"/>
            <a:ext cx="2914650" cy="8222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449671"/>
            <a:ext cx="2914650" cy="8222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101E-A008-49B0-9EB3-6A34D36A65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9EC6-1B9F-4D37-ACC4-7B593CCA8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1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89937"/>
            <a:ext cx="5915025" cy="2504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3176698"/>
            <a:ext cx="2901255" cy="155685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733548"/>
            <a:ext cx="2901255" cy="69623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3176698"/>
            <a:ext cx="2915543" cy="155685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733548"/>
            <a:ext cx="2915543" cy="69623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101E-A008-49B0-9EB3-6A34D36A65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9EC6-1B9F-4D37-ACC4-7B593CCA8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631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101E-A008-49B0-9EB3-6A34D36A65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9EC6-1B9F-4D37-ACC4-7B593CCA8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13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101E-A008-49B0-9EB3-6A34D36A65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9EC6-1B9F-4D37-ACC4-7B593CCA8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954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63918"/>
            <a:ext cx="2211884" cy="302371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865825"/>
            <a:ext cx="3471863" cy="920912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887629"/>
            <a:ext cx="2211884" cy="720231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101E-A008-49B0-9EB3-6A34D36A65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9EC6-1B9F-4D37-ACC4-7B593CCA8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50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63918"/>
            <a:ext cx="2211884" cy="302371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865825"/>
            <a:ext cx="3471863" cy="920912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887629"/>
            <a:ext cx="2211884" cy="720231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101E-A008-49B0-9EB3-6A34D36A65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9EC6-1B9F-4D37-ACC4-7B593CCA8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562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89937"/>
            <a:ext cx="5915025" cy="2504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449671"/>
            <a:ext cx="5915025" cy="8222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2010856"/>
            <a:ext cx="1543050" cy="689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1101E-A008-49B0-9EB3-6A34D36A65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2010856"/>
            <a:ext cx="2314575" cy="689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2010856"/>
            <a:ext cx="1543050" cy="689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D9EC6-1B9F-4D37-ACC4-7B593CCA8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94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0D316079-5A1E-4E9B-AB8F-A2EE5F6351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" y="0"/>
            <a:ext cx="6855481" cy="1295876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FEAF09C-3663-496D-8B92-AE8C46E1D91F}"/>
              </a:ext>
            </a:extLst>
          </p:cNvPr>
          <p:cNvSpPr txBox="1"/>
          <p:nvPr/>
        </p:nvSpPr>
        <p:spPr>
          <a:xfrm>
            <a:off x="144379" y="12400547"/>
            <a:ext cx="17156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URL HERE-</a:t>
            </a:r>
          </a:p>
        </p:txBody>
      </p:sp>
    </p:spTree>
    <p:extLst>
      <p:ext uri="{BB962C8B-B14F-4D97-AF65-F5344CB8AC3E}">
        <p14:creationId xmlns:p14="http://schemas.microsoft.com/office/powerpoint/2010/main" val="2002634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Greenfield</dc:creator>
  <cp:lastModifiedBy>Laura Greenfield</cp:lastModifiedBy>
  <cp:revision>27</cp:revision>
  <dcterms:created xsi:type="dcterms:W3CDTF">2020-05-27T10:16:12Z</dcterms:created>
  <dcterms:modified xsi:type="dcterms:W3CDTF">2020-09-22T10:58:32Z</dcterms:modified>
</cp:coreProperties>
</file>