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4400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A807"/>
    <a:srgbClr val="FFFFFF"/>
    <a:srgbClr val="1C92AA"/>
    <a:srgbClr val="807E7E"/>
    <a:srgbClr val="F2F2F2"/>
    <a:srgbClr val="45D3F5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92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2356703"/>
            <a:ext cx="6425724" cy="501340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7563446"/>
            <a:ext cx="5669756" cy="347671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0C86-C3B0-4F6A-ABB5-D50F195A62DD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81F8-442E-4199-BDAE-650A057BF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575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0C86-C3B0-4F6A-ABB5-D50F195A62DD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81F8-442E-4199-BDAE-650A057BF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093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766678"/>
            <a:ext cx="1630055" cy="1220351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766678"/>
            <a:ext cx="4795669" cy="1220351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0C86-C3B0-4F6A-ABB5-D50F195A62DD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81F8-442E-4199-BDAE-650A057BF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427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0C86-C3B0-4F6A-ABB5-D50F195A62DD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81F8-442E-4199-BDAE-650A057BF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49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3590057"/>
            <a:ext cx="6520220" cy="5990088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9636813"/>
            <a:ext cx="6520220" cy="315004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0C86-C3B0-4F6A-ABB5-D50F195A62DD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81F8-442E-4199-BDAE-650A057BF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307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3833390"/>
            <a:ext cx="3212862" cy="91368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3833390"/>
            <a:ext cx="3212862" cy="91368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0C86-C3B0-4F6A-ABB5-D50F195A62DD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81F8-442E-4199-BDAE-650A057BF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1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66681"/>
            <a:ext cx="6520220" cy="27833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3530053"/>
            <a:ext cx="3198096" cy="1730025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5260078"/>
            <a:ext cx="3198096" cy="77367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3530053"/>
            <a:ext cx="3213847" cy="1730025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5260078"/>
            <a:ext cx="3213847" cy="77367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0C86-C3B0-4F6A-ABB5-D50F195A62DD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81F8-442E-4199-BDAE-650A057BF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71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0C86-C3B0-4F6A-ABB5-D50F195A62DD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81F8-442E-4199-BDAE-650A057BF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887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0C86-C3B0-4F6A-ABB5-D50F195A62DD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81F8-442E-4199-BDAE-650A057BF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72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960014"/>
            <a:ext cx="2438192" cy="336005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2073367"/>
            <a:ext cx="3827085" cy="10233485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4320064"/>
            <a:ext cx="2438192" cy="8003453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0C86-C3B0-4F6A-ABB5-D50F195A62DD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81F8-442E-4199-BDAE-650A057BF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27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960014"/>
            <a:ext cx="2438192" cy="336005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2073367"/>
            <a:ext cx="3827085" cy="10233485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4320064"/>
            <a:ext cx="2438192" cy="8003453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0C86-C3B0-4F6A-ABB5-D50F195A62DD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581F8-442E-4199-BDAE-650A057BF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89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766681"/>
            <a:ext cx="6520220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3833390"/>
            <a:ext cx="6520220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3346867"/>
            <a:ext cx="1700927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10C86-C3B0-4F6A-ABB5-D50F195A62DD}" type="datetimeFigureOut">
              <a:rPr lang="en-GB" smtClean="0"/>
              <a:t>25/08/2020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13346867"/>
            <a:ext cx="2551390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13346867"/>
            <a:ext cx="1700927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581F8-442E-4199-BDAE-650A057BF7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319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52D1DCB4-212D-4C98-AEC5-8EE2D4E0EC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30"/>
            <a:ext cx="7559675" cy="143957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296902D-558D-4D51-89F5-CC929601B854}"/>
              </a:ext>
            </a:extLst>
          </p:cNvPr>
          <p:cNvSpPr txBox="1"/>
          <p:nvPr/>
        </p:nvSpPr>
        <p:spPr>
          <a:xfrm>
            <a:off x="3176338" y="128335"/>
            <a:ext cx="423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-- URL HERE --</a:t>
            </a:r>
          </a:p>
        </p:txBody>
      </p:sp>
    </p:spTree>
    <p:extLst>
      <p:ext uri="{BB962C8B-B14F-4D97-AF65-F5344CB8AC3E}">
        <p14:creationId xmlns:p14="http://schemas.microsoft.com/office/powerpoint/2010/main" val="3726722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546</TotalTime>
  <Words>4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Positive Affirmations</dc:title>
  <dc:creator>Lucy Davison</dc:creator>
  <cp:lastModifiedBy>Laura Greenfield</cp:lastModifiedBy>
  <cp:revision>42</cp:revision>
  <dcterms:created xsi:type="dcterms:W3CDTF">2020-08-12T11:45:59Z</dcterms:created>
  <dcterms:modified xsi:type="dcterms:W3CDTF">2020-08-25T07:00:36Z</dcterms:modified>
</cp:coreProperties>
</file>