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</p:sldIdLst>
  <p:sldSz cx="9396413" cy="180006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A59A"/>
    <a:srgbClr val="89D2CC"/>
    <a:srgbClr val="14A59A"/>
    <a:srgbClr val="807E7E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28" d="100"/>
          <a:sy n="28" d="100"/>
        </p:scale>
        <p:origin x="26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731" y="2945943"/>
            <a:ext cx="7986951" cy="6266897"/>
          </a:xfrm>
        </p:spPr>
        <p:txBody>
          <a:bodyPr anchor="b"/>
          <a:lstStyle>
            <a:lvl1pPr algn="ctr">
              <a:defRPr sz="61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4552" y="9454516"/>
            <a:ext cx="7047310" cy="4345992"/>
          </a:xfrm>
        </p:spPr>
        <p:txBody>
          <a:bodyPr/>
          <a:lstStyle>
            <a:lvl1pPr marL="0" indent="0" algn="ctr">
              <a:buNone/>
              <a:defRPr sz="2466"/>
            </a:lvl1pPr>
            <a:lvl2pPr marL="469819" indent="0" algn="ctr">
              <a:buNone/>
              <a:defRPr sz="2055"/>
            </a:lvl2pPr>
            <a:lvl3pPr marL="939637" indent="0" algn="ctr">
              <a:buNone/>
              <a:defRPr sz="1850"/>
            </a:lvl3pPr>
            <a:lvl4pPr marL="1409456" indent="0" algn="ctr">
              <a:buNone/>
              <a:defRPr sz="1644"/>
            </a:lvl4pPr>
            <a:lvl5pPr marL="1879275" indent="0" algn="ctr">
              <a:buNone/>
              <a:defRPr sz="1644"/>
            </a:lvl5pPr>
            <a:lvl6pPr marL="2349094" indent="0" algn="ctr">
              <a:buNone/>
              <a:defRPr sz="1644"/>
            </a:lvl6pPr>
            <a:lvl7pPr marL="2818912" indent="0" algn="ctr">
              <a:buNone/>
              <a:defRPr sz="1644"/>
            </a:lvl7pPr>
            <a:lvl8pPr marL="3288731" indent="0" algn="ctr">
              <a:buNone/>
              <a:defRPr sz="1644"/>
            </a:lvl8pPr>
            <a:lvl9pPr marL="3758550" indent="0" algn="ctr">
              <a:buNone/>
              <a:defRPr sz="16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B6F3-8CB5-4011-B546-4CFB74D58FBA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C02E-E531-4168-9D1A-B271615C9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887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B6F3-8CB5-4011-B546-4CFB74D58FBA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C02E-E531-4168-9D1A-B271615C9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563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308" y="958369"/>
            <a:ext cx="2026102" cy="152547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6004" y="958369"/>
            <a:ext cx="5960849" cy="152547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B6F3-8CB5-4011-B546-4CFB74D58FBA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C02E-E531-4168-9D1A-B271615C9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271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B6F3-8CB5-4011-B546-4CFB74D58FBA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C02E-E531-4168-9D1A-B271615C9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05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110" y="4487671"/>
            <a:ext cx="8104406" cy="7487774"/>
          </a:xfrm>
        </p:spPr>
        <p:txBody>
          <a:bodyPr anchor="b"/>
          <a:lstStyle>
            <a:lvl1pPr>
              <a:defRPr sz="61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1110" y="12046282"/>
            <a:ext cx="8104406" cy="3937644"/>
          </a:xfrm>
        </p:spPr>
        <p:txBody>
          <a:bodyPr/>
          <a:lstStyle>
            <a:lvl1pPr marL="0" indent="0">
              <a:buNone/>
              <a:defRPr sz="2466">
                <a:solidFill>
                  <a:schemeClr val="tx1"/>
                </a:solidFill>
              </a:defRPr>
            </a:lvl1pPr>
            <a:lvl2pPr marL="469819" indent="0">
              <a:buNone/>
              <a:defRPr sz="2055">
                <a:solidFill>
                  <a:schemeClr val="tx1">
                    <a:tint val="75000"/>
                  </a:schemeClr>
                </a:solidFill>
              </a:defRPr>
            </a:lvl2pPr>
            <a:lvl3pPr marL="939637" indent="0">
              <a:buNone/>
              <a:defRPr sz="1850">
                <a:solidFill>
                  <a:schemeClr val="tx1">
                    <a:tint val="75000"/>
                  </a:schemeClr>
                </a:solidFill>
              </a:defRPr>
            </a:lvl3pPr>
            <a:lvl4pPr marL="1409456" indent="0">
              <a:buNone/>
              <a:defRPr sz="1644">
                <a:solidFill>
                  <a:schemeClr val="tx1">
                    <a:tint val="75000"/>
                  </a:schemeClr>
                </a:solidFill>
              </a:defRPr>
            </a:lvl4pPr>
            <a:lvl5pPr marL="1879275" indent="0">
              <a:buNone/>
              <a:defRPr sz="1644">
                <a:solidFill>
                  <a:schemeClr val="tx1">
                    <a:tint val="75000"/>
                  </a:schemeClr>
                </a:solidFill>
              </a:defRPr>
            </a:lvl5pPr>
            <a:lvl6pPr marL="2349094" indent="0">
              <a:buNone/>
              <a:defRPr sz="1644">
                <a:solidFill>
                  <a:schemeClr val="tx1">
                    <a:tint val="75000"/>
                  </a:schemeClr>
                </a:solidFill>
              </a:defRPr>
            </a:lvl6pPr>
            <a:lvl7pPr marL="2818912" indent="0">
              <a:buNone/>
              <a:defRPr sz="1644">
                <a:solidFill>
                  <a:schemeClr val="tx1">
                    <a:tint val="75000"/>
                  </a:schemeClr>
                </a:solidFill>
              </a:defRPr>
            </a:lvl7pPr>
            <a:lvl8pPr marL="3288731" indent="0">
              <a:buNone/>
              <a:defRPr sz="1644">
                <a:solidFill>
                  <a:schemeClr val="tx1">
                    <a:tint val="75000"/>
                  </a:schemeClr>
                </a:solidFill>
              </a:defRPr>
            </a:lvl8pPr>
            <a:lvl9pPr marL="3758550" indent="0">
              <a:buNone/>
              <a:defRPr sz="16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B6F3-8CB5-4011-B546-4CFB74D58FBA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C02E-E531-4168-9D1A-B271615C9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63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6003" y="4791843"/>
            <a:ext cx="3993476" cy="114212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6934" y="4791843"/>
            <a:ext cx="3993476" cy="114212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B6F3-8CB5-4011-B546-4CFB74D58FBA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C02E-E531-4168-9D1A-B271615C9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264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27" y="958373"/>
            <a:ext cx="8104406" cy="34792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228" y="4412664"/>
            <a:ext cx="3975123" cy="2162578"/>
          </a:xfrm>
        </p:spPr>
        <p:txBody>
          <a:bodyPr anchor="b"/>
          <a:lstStyle>
            <a:lvl1pPr marL="0" indent="0">
              <a:buNone/>
              <a:defRPr sz="2466" b="1"/>
            </a:lvl1pPr>
            <a:lvl2pPr marL="469819" indent="0">
              <a:buNone/>
              <a:defRPr sz="2055" b="1"/>
            </a:lvl2pPr>
            <a:lvl3pPr marL="939637" indent="0">
              <a:buNone/>
              <a:defRPr sz="1850" b="1"/>
            </a:lvl3pPr>
            <a:lvl4pPr marL="1409456" indent="0">
              <a:buNone/>
              <a:defRPr sz="1644" b="1"/>
            </a:lvl4pPr>
            <a:lvl5pPr marL="1879275" indent="0">
              <a:buNone/>
              <a:defRPr sz="1644" b="1"/>
            </a:lvl5pPr>
            <a:lvl6pPr marL="2349094" indent="0">
              <a:buNone/>
              <a:defRPr sz="1644" b="1"/>
            </a:lvl6pPr>
            <a:lvl7pPr marL="2818912" indent="0">
              <a:buNone/>
              <a:defRPr sz="1644" b="1"/>
            </a:lvl7pPr>
            <a:lvl8pPr marL="3288731" indent="0">
              <a:buNone/>
              <a:defRPr sz="1644" b="1"/>
            </a:lvl8pPr>
            <a:lvl9pPr marL="3758550" indent="0">
              <a:buNone/>
              <a:defRPr sz="16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228" y="6575242"/>
            <a:ext cx="3975123" cy="96711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6935" y="4412664"/>
            <a:ext cx="3994699" cy="2162578"/>
          </a:xfrm>
        </p:spPr>
        <p:txBody>
          <a:bodyPr anchor="b"/>
          <a:lstStyle>
            <a:lvl1pPr marL="0" indent="0">
              <a:buNone/>
              <a:defRPr sz="2466" b="1"/>
            </a:lvl1pPr>
            <a:lvl2pPr marL="469819" indent="0">
              <a:buNone/>
              <a:defRPr sz="2055" b="1"/>
            </a:lvl2pPr>
            <a:lvl3pPr marL="939637" indent="0">
              <a:buNone/>
              <a:defRPr sz="1850" b="1"/>
            </a:lvl3pPr>
            <a:lvl4pPr marL="1409456" indent="0">
              <a:buNone/>
              <a:defRPr sz="1644" b="1"/>
            </a:lvl4pPr>
            <a:lvl5pPr marL="1879275" indent="0">
              <a:buNone/>
              <a:defRPr sz="1644" b="1"/>
            </a:lvl5pPr>
            <a:lvl6pPr marL="2349094" indent="0">
              <a:buNone/>
              <a:defRPr sz="1644" b="1"/>
            </a:lvl6pPr>
            <a:lvl7pPr marL="2818912" indent="0">
              <a:buNone/>
              <a:defRPr sz="1644" b="1"/>
            </a:lvl7pPr>
            <a:lvl8pPr marL="3288731" indent="0">
              <a:buNone/>
              <a:defRPr sz="1644" b="1"/>
            </a:lvl8pPr>
            <a:lvl9pPr marL="3758550" indent="0">
              <a:buNone/>
              <a:defRPr sz="16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6935" y="6575242"/>
            <a:ext cx="3994699" cy="96711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B6F3-8CB5-4011-B546-4CFB74D58FBA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C02E-E531-4168-9D1A-B271615C9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827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B6F3-8CB5-4011-B546-4CFB74D58FBA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C02E-E531-4168-9D1A-B271615C9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16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B6F3-8CB5-4011-B546-4CFB74D58FBA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C02E-E531-4168-9D1A-B271615C9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56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27" y="1200044"/>
            <a:ext cx="3030588" cy="4200155"/>
          </a:xfrm>
        </p:spPr>
        <p:txBody>
          <a:bodyPr anchor="b"/>
          <a:lstStyle>
            <a:lvl1pPr>
              <a:defRPr sz="32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4699" y="2591766"/>
            <a:ext cx="4756934" cy="12792138"/>
          </a:xfrm>
        </p:spPr>
        <p:txBody>
          <a:bodyPr/>
          <a:lstStyle>
            <a:lvl1pPr>
              <a:defRPr sz="3288"/>
            </a:lvl1pPr>
            <a:lvl2pPr>
              <a:defRPr sz="2877"/>
            </a:lvl2pPr>
            <a:lvl3pPr>
              <a:defRPr sz="2466"/>
            </a:lvl3pPr>
            <a:lvl4pPr>
              <a:defRPr sz="2055"/>
            </a:lvl4pPr>
            <a:lvl5pPr>
              <a:defRPr sz="2055"/>
            </a:lvl5pPr>
            <a:lvl6pPr>
              <a:defRPr sz="2055"/>
            </a:lvl6pPr>
            <a:lvl7pPr>
              <a:defRPr sz="2055"/>
            </a:lvl7pPr>
            <a:lvl8pPr>
              <a:defRPr sz="2055"/>
            </a:lvl8pPr>
            <a:lvl9pPr>
              <a:defRPr sz="205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7227" y="5400199"/>
            <a:ext cx="3030588" cy="10004536"/>
          </a:xfrm>
        </p:spPr>
        <p:txBody>
          <a:bodyPr/>
          <a:lstStyle>
            <a:lvl1pPr marL="0" indent="0">
              <a:buNone/>
              <a:defRPr sz="1644"/>
            </a:lvl1pPr>
            <a:lvl2pPr marL="469819" indent="0">
              <a:buNone/>
              <a:defRPr sz="1439"/>
            </a:lvl2pPr>
            <a:lvl3pPr marL="939637" indent="0">
              <a:buNone/>
              <a:defRPr sz="1233"/>
            </a:lvl3pPr>
            <a:lvl4pPr marL="1409456" indent="0">
              <a:buNone/>
              <a:defRPr sz="1028"/>
            </a:lvl4pPr>
            <a:lvl5pPr marL="1879275" indent="0">
              <a:buNone/>
              <a:defRPr sz="1028"/>
            </a:lvl5pPr>
            <a:lvl6pPr marL="2349094" indent="0">
              <a:buNone/>
              <a:defRPr sz="1028"/>
            </a:lvl6pPr>
            <a:lvl7pPr marL="2818912" indent="0">
              <a:buNone/>
              <a:defRPr sz="1028"/>
            </a:lvl7pPr>
            <a:lvl8pPr marL="3288731" indent="0">
              <a:buNone/>
              <a:defRPr sz="1028"/>
            </a:lvl8pPr>
            <a:lvl9pPr marL="3758550" indent="0">
              <a:buNone/>
              <a:defRPr sz="10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B6F3-8CB5-4011-B546-4CFB74D58FBA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C02E-E531-4168-9D1A-B271615C9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750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27" y="1200044"/>
            <a:ext cx="3030588" cy="4200155"/>
          </a:xfrm>
        </p:spPr>
        <p:txBody>
          <a:bodyPr anchor="b"/>
          <a:lstStyle>
            <a:lvl1pPr>
              <a:defRPr sz="32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94699" y="2591766"/>
            <a:ext cx="4756934" cy="12792138"/>
          </a:xfrm>
        </p:spPr>
        <p:txBody>
          <a:bodyPr anchor="t"/>
          <a:lstStyle>
            <a:lvl1pPr marL="0" indent="0">
              <a:buNone/>
              <a:defRPr sz="3288"/>
            </a:lvl1pPr>
            <a:lvl2pPr marL="469819" indent="0">
              <a:buNone/>
              <a:defRPr sz="2877"/>
            </a:lvl2pPr>
            <a:lvl3pPr marL="939637" indent="0">
              <a:buNone/>
              <a:defRPr sz="2466"/>
            </a:lvl3pPr>
            <a:lvl4pPr marL="1409456" indent="0">
              <a:buNone/>
              <a:defRPr sz="2055"/>
            </a:lvl4pPr>
            <a:lvl5pPr marL="1879275" indent="0">
              <a:buNone/>
              <a:defRPr sz="2055"/>
            </a:lvl5pPr>
            <a:lvl6pPr marL="2349094" indent="0">
              <a:buNone/>
              <a:defRPr sz="2055"/>
            </a:lvl6pPr>
            <a:lvl7pPr marL="2818912" indent="0">
              <a:buNone/>
              <a:defRPr sz="2055"/>
            </a:lvl7pPr>
            <a:lvl8pPr marL="3288731" indent="0">
              <a:buNone/>
              <a:defRPr sz="2055"/>
            </a:lvl8pPr>
            <a:lvl9pPr marL="3758550" indent="0">
              <a:buNone/>
              <a:defRPr sz="205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7227" y="5400199"/>
            <a:ext cx="3030588" cy="10004536"/>
          </a:xfrm>
        </p:spPr>
        <p:txBody>
          <a:bodyPr/>
          <a:lstStyle>
            <a:lvl1pPr marL="0" indent="0">
              <a:buNone/>
              <a:defRPr sz="1644"/>
            </a:lvl1pPr>
            <a:lvl2pPr marL="469819" indent="0">
              <a:buNone/>
              <a:defRPr sz="1439"/>
            </a:lvl2pPr>
            <a:lvl3pPr marL="939637" indent="0">
              <a:buNone/>
              <a:defRPr sz="1233"/>
            </a:lvl3pPr>
            <a:lvl4pPr marL="1409456" indent="0">
              <a:buNone/>
              <a:defRPr sz="1028"/>
            </a:lvl4pPr>
            <a:lvl5pPr marL="1879275" indent="0">
              <a:buNone/>
              <a:defRPr sz="1028"/>
            </a:lvl5pPr>
            <a:lvl6pPr marL="2349094" indent="0">
              <a:buNone/>
              <a:defRPr sz="1028"/>
            </a:lvl6pPr>
            <a:lvl7pPr marL="2818912" indent="0">
              <a:buNone/>
              <a:defRPr sz="1028"/>
            </a:lvl7pPr>
            <a:lvl8pPr marL="3288731" indent="0">
              <a:buNone/>
              <a:defRPr sz="1028"/>
            </a:lvl8pPr>
            <a:lvl9pPr marL="3758550" indent="0">
              <a:buNone/>
              <a:defRPr sz="10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B6F3-8CB5-4011-B546-4CFB74D58FBA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C02E-E531-4168-9D1A-B271615C9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35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004" y="958373"/>
            <a:ext cx="8104406" cy="34792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004" y="4791843"/>
            <a:ext cx="8104406" cy="114212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6003" y="16683952"/>
            <a:ext cx="2114193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1B6F3-8CB5-4011-B546-4CFB74D58FBA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12562" y="16683952"/>
            <a:ext cx="3171289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6217" y="16683952"/>
            <a:ext cx="2114193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DC02E-E531-4168-9D1A-B271615C9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467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39637" rtl="0" eaLnBrk="1" latinLnBrk="0" hangingPunct="1">
        <a:lnSpc>
          <a:spcPct val="90000"/>
        </a:lnSpc>
        <a:spcBef>
          <a:spcPct val="0"/>
        </a:spcBef>
        <a:buNone/>
        <a:defRPr sz="452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4909" indent="-234909" algn="l" defTabSz="939637" rtl="0" eaLnBrk="1" latinLnBrk="0" hangingPunct="1">
        <a:lnSpc>
          <a:spcPct val="90000"/>
        </a:lnSpc>
        <a:spcBef>
          <a:spcPts val="1028"/>
        </a:spcBef>
        <a:buFont typeface="Arial" panose="020B0604020202020204" pitchFamily="34" charset="0"/>
        <a:buChar char="•"/>
        <a:defRPr sz="2877" kern="1200">
          <a:solidFill>
            <a:schemeClr val="tx1"/>
          </a:solidFill>
          <a:latin typeface="+mn-lt"/>
          <a:ea typeface="+mn-ea"/>
          <a:cs typeface="+mn-cs"/>
        </a:defRPr>
      </a:lvl1pPr>
      <a:lvl2pPr marL="704728" indent="-234909" algn="l" defTabSz="939637" rtl="0" eaLnBrk="1" latinLnBrk="0" hangingPunct="1">
        <a:lnSpc>
          <a:spcPct val="90000"/>
        </a:lnSpc>
        <a:spcBef>
          <a:spcPts val="514"/>
        </a:spcBef>
        <a:buFont typeface="Arial" panose="020B0604020202020204" pitchFamily="34" charset="0"/>
        <a:buChar char="•"/>
        <a:defRPr sz="2466" kern="1200">
          <a:solidFill>
            <a:schemeClr val="tx1"/>
          </a:solidFill>
          <a:latin typeface="+mn-lt"/>
          <a:ea typeface="+mn-ea"/>
          <a:cs typeface="+mn-cs"/>
        </a:defRPr>
      </a:lvl2pPr>
      <a:lvl3pPr marL="1174547" indent="-234909" algn="l" defTabSz="939637" rtl="0" eaLnBrk="1" latinLnBrk="0" hangingPunct="1">
        <a:lnSpc>
          <a:spcPct val="90000"/>
        </a:lnSpc>
        <a:spcBef>
          <a:spcPts val="514"/>
        </a:spcBef>
        <a:buFont typeface="Arial" panose="020B0604020202020204" pitchFamily="34" charset="0"/>
        <a:buChar char="•"/>
        <a:defRPr sz="2055" kern="1200">
          <a:solidFill>
            <a:schemeClr val="tx1"/>
          </a:solidFill>
          <a:latin typeface="+mn-lt"/>
          <a:ea typeface="+mn-ea"/>
          <a:cs typeface="+mn-cs"/>
        </a:defRPr>
      </a:lvl3pPr>
      <a:lvl4pPr marL="1644366" indent="-234909" algn="l" defTabSz="939637" rtl="0" eaLnBrk="1" latinLnBrk="0" hangingPunct="1">
        <a:lnSpc>
          <a:spcPct val="90000"/>
        </a:lnSpc>
        <a:spcBef>
          <a:spcPts val="514"/>
        </a:spcBef>
        <a:buFont typeface="Arial" panose="020B0604020202020204" pitchFamily="34" charset="0"/>
        <a:buChar char="•"/>
        <a:defRPr sz="1850" kern="1200">
          <a:solidFill>
            <a:schemeClr val="tx1"/>
          </a:solidFill>
          <a:latin typeface="+mn-lt"/>
          <a:ea typeface="+mn-ea"/>
          <a:cs typeface="+mn-cs"/>
        </a:defRPr>
      </a:lvl4pPr>
      <a:lvl5pPr marL="2114184" indent="-234909" algn="l" defTabSz="939637" rtl="0" eaLnBrk="1" latinLnBrk="0" hangingPunct="1">
        <a:lnSpc>
          <a:spcPct val="90000"/>
        </a:lnSpc>
        <a:spcBef>
          <a:spcPts val="514"/>
        </a:spcBef>
        <a:buFont typeface="Arial" panose="020B0604020202020204" pitchFamily="34" charset="0"/>
        <a:buChar char="•"/>
        <a:defRPr sz="1850" kern="1200">
          <a:solidFill>
            <a:schemeClr val="tx1"/>
          </a:solidFill>
          <a:latin typeface="+mn-lt"/>
          <a:ea typeface="+mn-ea"/>
          <a:cs typeface="+mn-cs"/>
        </a:defRPr>
      </a:lvl5pPr>
      <a:lvl6pPr marL="2584003" indent="-234909" algn="l" defTabSz="939637" rtl="0" eaLnBrk="1" latinLnBrk="0" hangingPunct="1">
        <a:lnSpc>
          <a:spcPct val="90000"/>
        </a:lnSpc>
        <a:spcBef>
          <a:spcPts val="514"/>
        </a:spcBef>
        <a:buFont typeface="Arial" panose="020B0604020202020204" pitchFamily="34" charset="0"/>
        <a:buChar char="•"/>
        <a:defRPr sz="1850" kern="1200">
          <a:solidFill>
            <a:schemeClr val="tx1"/>
          </a:solidFill>
          <a:latin typeface="+mn-lt"/>
          <a:ea typeface="+mn-ea"/>
          <a:cs typeface="+mn-cs"/>
        </a:defRPr>
      </a:lvl6pPr>
      <a:lvl7pPr marL="3053822" indent="-234909" algn="l" defTabSz="939637" rtl="0" eaLnBrk="1" latinLnBrk="0" hangingPunct="1">
        <a:lnSpc>
          <a:spcPct val="90000"/>
        </a:lnSpc>
        <a:spcBef>
          <a:spcPts val="514"/>
        </a:spcBef>
        <a:buFont typeface="Arial" panose="020B0604020202020204" pitchFamily="34" charset="0"/>
        <a:buChar char="•"/>
        <a:defRPr sz="1850" kern="1200">
          <a:solidFill>
            <a:schemeClr val="tx1"/>
          </a:solidFill>
          <a:latin typeface="+mn-lt"/>
          <a:ea typeface="+mn-ea"/>
          <a:cs typeface="+mn-cs"/>
        </a:defRPr>
      </a:lvl7pPr>
      <a:lvl8pPr marL="3523640" indent="-234909" algn="l" defTabSz="939637" rtl="0" eaLnBrk="1" latinLnBrk="0" hangingPunct="1">
        <a:lnSpc>
          <a:spcPct val="90000"/>
        </a:lnSpc>
        <a:spcBef>
          <a:spcPts val="514"/>
        </a:spcBef>
        <a:buFont typeface="Arial" panose="020B0604020202020204" pitchFamily="34" charset="0"/>
        <a:buChar char="•"/>
        <a:defRPr sz="1850" kern="1200">
          <a:solidFill>
            <a:schemeClr val="tx1"/>
          </a:solidFill>
          <a:latin typeface="+mn-lt"/>
          <a:ea typeface="+mn-ea"/>
          <a:cs typeface="+mn-cs"/>
        </a:defRPr>
      </a:lvl8pPr>
      <a:lvl9pPr marL="3993459" indent="-234909" algn="l" defTabSz="939637" rtl="0" eaLnBrk="1" latinLnBrk="0" hangingPunct="1">
        <a:lnSpc>
          <a:spcPct val="90000"/>
        </a:lnSpc>
        <a:spcBef>
          <a:spcPts val="514"/>
        </a:spcBef>
        <a:buFont typeface="Arial" panose="020B0604020202020204" pitchFamily="34" charset="0"/>
        <a:buChar char="•"/>
        <a:defRPr sz="18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637" rtl="0" eaLnBrk="1" latinLnBrk="0" hangingPunct="1">
        <a:defRPr sz="1850" kern="1200">
          <a:solidFill>
            <a:schemeClr val="tx1"/>
          </a:solidFill>
          <a:latin typeface="+mn-lt"/>
          <a:ea typeface="+mn-ea"/>
          <a:cs typeface="+mn-cs"/>
        </a:defRPr>
      </a:lvl1pPr>
      <a:lvl2pPr marL="469819" algn="l" defTabSz="939637" rtl="0" eaLnBrk="1" latinLnBrk="0" hangingPunct="1">
        <a:defRPr sz="1850" kern="1200">
          <a:solidFill>
            <a:schemeClr val="tx1"/>
          </a:solidFill>
          <a:latin typeface="+mn-lt"/>
          <a:ea typeface="+mn-ea"/>
          <a:cs typeface="+mn-cs"/>
        </a:defRPr>
      </a:lvl2pPr>
      <a:lvl3pPr marL="939637" algn="l" defTabSz="939637" rtl="0" eaLnBrk="1" latinLnBrk="0" hangingPunct="1">
        <a:defRPr sz="1850" kern="1200">
          <a:solidFill>
            <a:schemeClr val="tx1"/>
          </a:solidFill>
          <a:latin typeface="+mn-lt"/>
          <a:ea typeface="+mn-ea"/>
          <a:cs typeface="+mn-cs"/>
        </a:defRPr>
      </a:lvl3pPr>
      <a:lvl4pPr marL="1409456" algn="l" defTabSz="939637" rtl="0" eaLnBrk="1" latinLnBrk="0" hangingPunct="1">
        <a:defRPr sz="1850" kern="1200">
          <a:solidFill>
            <a:schemeClr val="tx1"/>
          </a:solidFill>
          <a:latin typeface="+mn-lt"/>
          <a:ea typeface="+mn-ea"/>
          <a:cs typeface="+mn-cs"/>
        </a:defRPr>
      </a:lvl4pPr>
      <a:lvl5pPr marL="1879275" algn="l" defTabSz="939637" rtl="0" eaLnBrk="1" latinLnBrk="0" hangingPunct="1">
        <a:defRPr sz="1850" kern="1200">
          <a:solidFill>
            <a:schemeClr val="tx1"/>
          </a:solidFill>
          <a:latin typeface="+mn-lt"/>
          <a:ea typeface="+mn-ea"/>
          <a:cs typeface="+mn-cs"/>
        </a:defRPr>
      </a:lvl5pPr>
      <a:lvl6pPr marL="2349094" algn="l" defTabSz="939637" rtl="0" eaLnBrk="1" latinLnBrk="0" hangingPunct="1">
        <a:defRPr sz="1850" kern="1200">
          <a:solidFill>
            <a:schemeClr val="tx1"/>
          </a:solidFill>
          <a:latin typeface="+mn-lt"/>
          <a:ea typeface="+mn-ea"/>
          <a:cs typeface="+mn-cs"/>
        </a:defRPr>
      </a:lvl6pPr>
      <a:lvl7pPr marL="2818912" algn="l" defTabSz="939637" rtl="0" eaLnBrk="1" latinLnBrk="0" hangingPunct="1">
        <a:defRPr sz="1850" kern="1200">
          <a:solidFill>
            <a:schemeClr val="tx1"/>
          </a:solidFill>
          <a:latin typeface="+mn-lt"/>
          <a:ea typeface="+mn-ea"/>
          <a:cs typeface="+mn-cs"/>
        </a:defRPr>
      </a:lvl7pPr>
      <a:lvl8pPr marL="3288731" algn="l" defTabSz="939637" rtl="0" eaLnBrk="1" latinLnBrk="0" hangingPunct="1">
        <a:defRPr sz="1850" kern="1200">
          <a:solidFill>
            <a:schemeClr val="tx1"/>
          </a:solidFill>
          <a:latin typeface="+mn-lt"/>
          <a:ea typeface="+mn-ea"/>
          <a:cs typeface="+mn-cs"/>
        </a:defRPr>
      </a:lvl8pPr>
      <a:lvl9pPr marL="3758550" algn="l" defTabSz="939637" rtl="0" eaLnBrk="1" latinLnBrk="0" hangingPunct="1">
        <a:defRPr sz="18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BFDFF23B-0486-443D-8736-02221BC017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65"/>
            <a:ext cx="9396413" cy="1799313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A35021-DB81-411B-8697-19B5EDE69CE4}"/>
              </a:ext>
            </a:extLst>
          </p:cNvPr>
          <p:cNvSpPr/>
          <p:nvPr/>
        </p:nvSpPr>
        <p:spPr>
          <a:xfrm>
            <a:off x="-257908" y="17354332"/>
            <a:ext cx="9941170" cy="646331"/>
          </a:xfrm>
          <a:prstGeom prst="rect">
            <a:avLst/>
          </a:prstGeom>
          <a:solidFill>
            <a:srgbClr val="00A59A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DCC616-0845-4CF5-B48A-3D806BB13F99}"/>
              </a:ext>
            </a:extLst>
          </p:cNvPr>
          <p:cNvSpPr txBox="1"/>
          <p:nvPr/>
        </p:nvSpPr>
        <p:spPr>
          <a:xfrm>
            <a:off x="0" y="17426785"/>
            <a:ext cx="93964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TYPE URL HERE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990A58-A64B-49EB-992B-9575D005BFE4}"/>
              </a:ext>
            </a:extLst>
          </p:cNvPr>
          <p:cNvSpPr/>
          <p:nvPr/>
        </p:nvSpPr>
        <p:spPr>
          <a:xfrm>
            <a:off x="7596554" y="-1"/>
            <a:ext cx="1799859" cy="4454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998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552</TotalTime>
  <Words>3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Savings made easy</dc:title>
  <dc:creator>Lucy Davison</dc:creator>
  <cp:lastModifiedBy>Lucy Davison</cp:lastModifiedBy>
  <cp:revision>54</cp:revision>
  <dcterms:created xsi:type="dcterms:W3CDTF">2020-07-09T11:16:17Z</dcterms:created>
  <dcterms:modified xsi:type="dcterms:W3CDTF">2020-07-21T11:29:53Z</dcterms:modified>
</cp:coreProperties>
</file>