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5999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7E"/>
    <a:srgbClr val="4F5EA8"/>
    <a:srgbClr val="A7AED3"/>
    <a:srgbClr val="FCD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2016" y="-18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062082"/>
            <a:ext cx="5143500" cy="4386663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617911"/>
            <a:ext cx="5143500" cy="3042080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7" indent="0" algn="ctr">
              <a:buNone/>
              <a:defRPr sz="1125"/>
            </a:lvl2pPr>
            <a:lvl3pPr marL="514315" indent="0" algn="ctr">
              <a:buNone/>
              <a:defRPr sz="1013"/>
            </a:lvl3pPr>
            <a:lvl4pPr marL="771472" indent="0" algn="ctr">
              <a:buNone/>
              <a:defRPr sz="900"/>
            </a:lvl4pPr>
            <a:lvl5pPr marL="1028629" indent="0" algn="ctr">
              <a:buNone/>
              <a:defRPr sz="900"/>
            </a:lvl5pPr>
            <a:lvl6pPr marL="1285787" indent="0" algn="ctr">
              <a:buNone/>
              <a:defRPr sz="900"/>
            </a:lvl6pPr>
            <a:lvl7pPr marL="1542944" indent="0" algn="ctr">
              <a:buNone/>
              <a:defRPr sz="900"/>
            </a:lvl7pPr>
            <a:lvl8pPr marL="1800102" indent="0" algn="ctr">
              <a:buNone/>
              <a:defRPr sz="900"/>
            </a:lvl8pPr>
            <a:lvl9pPr marL="205725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94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70835"/>
            <a:ext cx="1478756" cy="10677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70835"/>
            <a:ext cx="4350544" cy="10677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9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3141249"/>
            <a:ext cx="5915025" cy="5241245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8432078"/>
            <a:ext cx="5915025" cy="275624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7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7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4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670835"/>
            <a:ext cx="5915025" cy="24354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088751"/>
            <a:ext cx="2901255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602498"/>
            <a:ext cx="2901255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3088751"/>
            <a:ext cx="2915543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4602498"/>
            <a:ext cx="2915543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69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15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8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 marL="0" indent="0">
              <a:buNone/>
              <a:defRPr sz="1800"/>
            </a:lvl1pPr>
            <a:lvl2pPr marL="257157" indent="0">
              <a:buNone/>
              <a:defRPr sz="1575"/>
            </a:lvl2pPr>
            <a:lvl3pPr marL="514315" indent="0">
              <a:buNone/>
              <a:defRPr sz="1350"/>
            </a:lvl3pPr>
            <a:lvl4pPr marL="771472" indent="0">
              <a:buNone/>
              <a:defRPr sz="1125"/>
            </a:lvl4pPr>
            <a:lvl5pPr marL="1028629" indent="0">
              <a:buNone/>
              <a:defRPr sz="1125"/>
            </a:lvl5pPr>
            <a:lvl6pPr marL="1285787" indent="0">
              <a:buNone/>
              <a:defRPr sz="1125"/>
            </a:lvl6pPr>
            <a:lvl7pPr marL="1542944" indent="0">
              <a:buNone/>
              <a:defRPr sz="1125"/>
            </a:lvl7pPr>
            <a:lvl8pPr marL="1800102" indent="0">
              <a:buNone/>
              <a:defRPr sz="1125"/>
            </a:lvl8pPr>
            <a:lvl9pPr marL="2057259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2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670835"/>
            <a:ext cx="5915025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3354164"/>
            <a:ext cx="5915025" cy="79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84FA-0484-4D7C-ADBF-560A8A5C130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11678324"/>
            <a:ext cx="2314575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99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15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9" indent="-128579" algn="l" defTabSz="514315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37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94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5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9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66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23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8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38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5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7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44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0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5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2C9FA1F-6C87-44F1-9A95-9652A7411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" y="0"/>
            <a:ext cx="6857136" cy="125999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15F4FA-9BA6-4254-A444-C92EB66BB935}"/>
              </a:ext>
            </a:extLst>
          </p:cNvPr>
          <p:cNvSpPr txBox="1"/>
          <p:nvPr/>
        </p:nvSpPr>
        <p:spPr>
          <a:xfrm>
            <a:off x="128337" y="11935325"/>
            <a:ext cx="1734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URL HERE -</a:t>
            </a:r>
          </a:p>
        </p:txBody>
      </p:sp>
    </p:spTree>
    <p:extLst>
      <p:ext uri="{BB962C8B-B14F-4D97-AF65-F5344CB8AC3E}">
        <p14:creationId xmlns:p14="http://schemas.microsoft.com/office/powerpoint/2010/main" val="3267889890"/>
      </p:ext>
    </p:extLst>
  </p:cSld>
  <p:clrMapOvr>
    <a:masterClrMapping/>
  </p:clrMapOvr>
</p:sld>
</file>

<file path=ppt/theme/theme1.xml><?xml version="1.0" encoding="utf-8"?>
<a:theme xmlns:a="http://schemas.openxmlformats.org/drawingml/2006/main" name="PES theme">
  <a:themeElements>
    <a:clrScheme name="PES">
      <a:dk1>
        <a:srgbClr val="605E5E"/>
      </a:dk1>
      <a:lt1>
        <a:sysClr val="window" lastClr="FFFFFF"/>
      </a:lt1>
      <a:dk2>
        <a:srgbClr val="44546A"/>
      </a:dk2>
      <a:lt2>
        <a:srgbClr val="E7E6E6"/>
      </a:lt2>
      <a:accent1>
        <a:srgbClr val="4E7ABD"/>
      </a:accent1>
      <a:accent2>
        <a:srgbClr val="FDB936"/>
      </a:accent2>
      <a:accent3>
        <a:srgbClr val="91CFA7"/>
      </a:accent3>
      <a:accent4>
        <a:srgbClr val="E06581"/>
      </a:accent4>
      <a:accent5>
        <a:srgbClr val="00A59A"/>
      </a:accent5>
      <a:accent6>
        <a:srgbClr val="326271"/>
      </a:accent6>
      <a:hlink>
        <a:srgbClr val="4E7ABD"/>
      </a:hlink>
      <a:folHlink>
        <a:srgbClr val="FDB936"/>
      </a:folHlink>
    </a:clrScheme>
    <a:fontScheme name="PES fonts">
      <a:majorFont>
        <a:latin typeface="VAGRounded-Light"/>
        <a:ea typeface=""/>
        <a:cs typeface=""/>
      </a:majorFont>
      <a:minorFont>
        <a:latin typeface="VAGRounded-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S theme" id="{2F45D698-8797-4017-9D93-322919C8842E}" vid="{D86109D9-3574-4408-B0D6-0425DE35C1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PES theme</Template>
  <TotalTime>56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VAGRounded-Light</vt:lpstr>
      <vt:lpstr>PES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Cope</dc:creator>
  <cp:lastModifiedBy>Laura Greenfield</cp:lastModifiedBy>
  <cp:revision>8</cp:revision>
  <dcterms:created xsi:type="dcterms:W3CDTF">2020-05-21T08:24:21Z</dcterms:created>
  <dcterms:modified xsi:type="dcterms:W3CDTF">2020-05-27T10:31:43Z</dcterms:modified>
</cp:coreProperties>
</file>