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1079976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923E"/>
    <a:srgbClr val="6EC4EE"/>
    <a:srgbClr val="29B6E9"/>
    <a:srgbClr val="7ACBFC"/>
    <a:srgbClr val="00A59A"/>
    <a:srgbClr val="4F5EA8"/>
    <a:srgbClr val="A7AED3"/>
    <a:srgbClr val="FCDB9B"/>
    <a:srgbClr val="807E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6" d="100"/>
          <a:sy n="66" d="100"/>
        </p:scale>
        <p:origin x="33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767462"/>
            <a:ext cx="5143500" cy="3759918"/>
          </a:xfrm>
        </p:spPr>
        <p:txBody>
          <a:bodyPr anchor="b"/>
          <a:lstStyle>
            <a:lvl1pPr algn="ctr">
              <a:defRPr sz="3375"/>
            </a:lvl1pPr>
          </a:lstStyle>
          <a:p>
            <a:r>
              <a:rPr lang="en-US"/>
              <a:t>Click to edit Master title style</a:t>
            </a:r>
            <a:endParaRPr lang="en-GB"/>
          </a:p>
        </p:txBody>
      </p:sp>
      <p:sp>
        <p:nvSpPr>
          <p:cNvPr id="3" name="Subtitle 2"/>
          <p:cNvSpPr>
            <a:spLocks noGrp="1"/>
          </p:cNvSpPr>
          <p:nvPr>
            <p:ph type="subTitle" idx="1"/>
          </p:nvPr>
        </p:nvSpPr>
        <p:spPr>
          <a:xfrm>
            <a:off x="857250" y="5672376"/>
            <a:ext cx="5143500" cy="2607442"/>
          </a:xfrm>
        </p:spPr>
        <p:txBody>
          <a:bodyPr/>
          <a:lstStyle>
            <a:lvl1pPr marL="0" indent="0" algn="ctr">
              <a:buNone/>
              <a:defRPr sz="1350"/>
            </a:lvl1pPr>
            <a:lvl2pPr marL="257151" indent="0" algn="ctr">
              <a:buNone/>
              <a:defRPr sz="1125"/>
            </a:lvl2pPr>
            <a:lvl3pPr marL="514304" indent="0" algn="ctr">
              <a:buNone/>
              <a:defRPr sz="1013"/>
            </a:lvl3pPr>
            <a:lvl4pPr marL="771456" indent="0" algn="ctr">
              <a:buNone/>
              <a:defRPr sz="900"/>
            </a:lvl4pPr>
            <a:lvl5pPr marL="1028607" indent="0" algn="ctr">
              <a:buNone/>
              <a:defRPr sz="900"/>
            </a:lvl5pPr>
            <a:lvl6pPr marL="1285759" indent="0" algn="ctr">
              <a:buNone/>
              <a:defRPr sz="900"/>
            </a:lvl6pPr>
            <a:lvl7pPr marL="1542911" indent="0" algn="ctr">
              <a:buNone/>
              <a:defRPr sz="900"/>
            </a:lvl7pPr>
            <a:lvl8pPr marL="1800063" indent="0" algn="ctr">
              <a:buNone/>
              <a:defRPr sz="900"/>
            </a:lvl8pPr>
            <a:lvl9pPr marL="2057215" indent="0" algn="ctr">
              <a:buNone/>
              <a:defRPr sz="9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B1F84FA-0484-4D7C-ADBF-560A8A5C1300}"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137784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1F84FA-0484-4D7C-ADBF-560A8A5C1300}"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117794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74990"/>
            <a:ext cx="1478756" cy="9152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7" y="574990"/>
            <a:ext cx="4350544" cy="9152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1F84FA-0484-4D7C-ADBF-560A8A5C1300}"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27181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1F84FA-0484-4D7C-ADBF-560A8A5C1300}"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222592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23" y="2692444"/>
            <a:ext cx="5915025" cy="4492401"/>
          </a:xfrm>
        </p:spPr>
        <p:txBody>
          <a:bodyPr anchor="b"/>
          <a:lstStyle>
            <a:lvl1pPr>
              <a:defRPr sz="3375"/>
            </a:lvl1pPr>
          </a:lstStyle>
          <a:p>
            <a:r>
              <a:rPr lang="en-US"/>
              <a:t>Click to edit Master title style</a:t>
            </a:r>
            <a:endParaRPr lang="en-GB"/>
          </a:p>
        </p:txBody>
      </p:sp>
      <p:sp>
        <p:nvSpPr>
          <p:cNvPr id="3" name="Text Placeholder 2"/>
          <p:cNvSpPr>
            <a:spLocks noGrp="1"/>
          </p:cNvSpPr>
          <p:nvPr>
            <p:ph type="body" idx="1"/>
          </p:nvPr>
        </p:nvSpPr>
        <p:spPr>
          <a:xfrm>
            <a:off x="467923" y="7227344"/>
            <a:ext cx="5915025" cy="2362448"/>
          </a:xfrm>
        </p:spPr>
        <p:txBody>
          <a:bodyPr/>
          <a:lstStyle>
            <a:lvl1pPr marL="0" indent="0">
              <a:buNone/>
              <a:defRPr sz="1350">
                <a:solidFill>
                  <a:schemeClr val="tx1">
                    <a:tint val="75000"/>
                  </a:schemeClr>
                </a:solidFill>
              </a:defRPr>
            </a:lvl1pPr>
            <a:lvl2pPr marL="257151" indent="0">
              <a:buNone/>
              <a:defRPr sz="1125">
                <a:solidFill>
                  <a:schemeClr val="tx1">
                    <a:tint val="75000"/>
                  </a:schemeClr>
                </a:solidFill>
              </a:defRPr>
            </a:lvl2pPr>
            <a:lvl3pPr marL="514304" indent="0">
              <a:buNone/>
              <a:defRPr sz="1013">
                <a:solidFill>
                  <a:schemeClr val="tx1">
                    <a:tint val="75000"/>
                  </a:schemeClr>
                </a:solidFill>
              </a:defRPr>
            </a:lvl3pPr>
            <a:lvl4pPr marL="771456" indent="0">
              <a:buNone/>
              <a:defRPr sz="900">
                <a:solidFill>
                  <a:schemeClr val="tx1">
                    <a:tint val="75000"/>
                  </a:schemeClr>
                </a:solidFill>
              </a:defRPr>
            </a:lvl4pPr>
            <a:lvl5pPr marL="1028607" indent="0">
              <a:buNone/>
              <a:defRPr sz="900">
                <a:solidFill>
                  <a:schemeClr val="tx1">
                    <a:tint val="75000"/>
                  </a:schemeClr>
                </a:solidFill>
              </a:defRPr>
            </a:lvl5pPr>
            <a:lvl6pPr marL="1285759" indent="0">
              <a:buNone/>
              <a:defRPr sz="900">
                <a:solidFill>
                  <a:schemeClr val="tx1">
                    <a:tint val="75000"/>
                  </a:schemeClr>
                </a:solidFill>
              </a:defRPr>
            </a:lvl6pPr>
            <a:lvl7pPr marL="1542911" indent="0">
              <a:buNone/>
              <a:defRPr sz="900">
                <a:solidFill>
                  <a:schemeClr val="tx1">
                    <a:tint val="75000"/>
                  </a:schemeClr>
                </a:solidFill>
              </a:defRPr>
            </a:lvl7pPr>
            <a:lvl8pPr marL="1800063" indent="0">
              <a:buNone/>
              <a:defRPr sz="900">
                <a:solidFill>
                  <a:schemeClr val="tx1">
                    <a:tint val="75000"/>
                  </a:schemeClr>
                </a:solidFill>
              </a:defRPr>
            </a:lvl8pPr>
            <a:lvl9pPr marL="2057215"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1F84FA-0484-4D7C-ADBF-560A8A5C1300}"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1026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8" y="2874937"/>
            <a:ext cx="2914650" cy="6852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71863" y="2874937"/>
            <a:ext cx="2914650" cy="6852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B1F84FA-0484-4D7C-ADBF-560A8A5C1300}"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36340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6" y="574991"/>
            <a:ext cx="5915025" cy="2087455"/>
          </a:xfrm>
        </p:spPr>
        <p:txBody>
          <a:bodyPr/>
          <a:lstStyle/>
          <a:p>
            <a:r>
              <a:rPr lang="en-US"/>
              <a:t>Click to edit Master title style</a:t>
            </a:r>
            <a:endParaRPr lang="en-GB"/>
          </a:p>
        </p:txBody>
      </p:sp>
      <p:sp>
        <p:nvSpPr>
          <p:cNvPr id="3" name="Text Placeholder 2"/>
          <p:cNvSpPr>
            <a:spLocks noGrp="1"/>
          </p:cNvSpPr>
          <p:nvPr>
            <p:ph type="body" idx="1"/>
          </p:nvPr>
        </p:nvSpPr>
        <p:spPr>
          <a:xfrm>
            <a:off x="472381" y="2647445"/>
            <a:ext cx="2901255" cy="1297471"/>
          </a:xfrm>
        </p:spPr>
        <p:txBody>
          <a:bodyPr anchor="b"/>
          <a:lstStyle>
            <a:lvl1pPr marL="0" indent="0">
              <a:buNone/>
              <a:defRPr sz="1350" b="1"/>
            </a:lvl1pPr>
            <a:lvl2pPr marL="257151" indent="0">
              <a:buNone/>
              <a:defRPr sz="1125" b="1"/>
            </a:lvl2pPr>
            <a:lvl3pPr marL="514304" indent="0">
              <a:buNone/>
              <a:defRPr sz="1013" b="1"/>
            </a:lvl3pPr>
            <a:lvl4pPr marL="771456" indent="0">
              <a:buNone/>
              <a:defRPr sz="900" b="1"/>
            </a:lvl4pPr>
            <a:lvl5pPr marL="1028607" indent="0">
              <a:buNone/>
              <a:defRPr sz="900" b="1"/>
            </a:lvl5pPr>
            <a:lvl6pPr marL="1285759" indent="0">
              <a:buNone/>
              <a:defRPr sz="900" b="1"/>
            </a:lvl6pPr>
            <a:lvl7pPr marL="1542911" indent="0">
              <a:buNone/>
              <a:defRPr sz="900" b="1"/>
            </a:lvl7pPr>
            <a:lvl8pPr marL="1800063" indent="0">
              <a:buNone/>
              <a:defRPr sz="900" b="1"/>
            </a:lvl8pPr>
            <a:lvl9pPr marL="2057215"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3944915"/>
            <a:ext cx="2901255" cy="5802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71870" y="2647445"/>
            <a:ext cx="2915543" cy="1297471"/>
          </a:xfrm>
        </p:spPr>
        <p:txBody>
          <a:bodyPr anchor="b"/>
          <a:lstStyle>
            <a:lvl1pPr marL="0" indent="0">
              <a:buNone/>
              <a:defRPr sz="1350" b="1"/>
            </a:lvl1pPr>
            <a:lvl2pPr marL="257151" indent="0">
              <a:buNone/>
              <a:defRPr sz="1125" b="1"/>
            </a:lvl2pPr>
            <a:lvl3pPr marL="514304" indent="0">
              <a:buNone/>
              <a:defRPr sz="1013" b="1"/>
            </a:lvl3pPr>
            <a:lvl4pPr marL="771456" indent="0">
              <a:buNone/>
              <a:defRPr sz="900" b="1"/>
            </a:lvl4pPr>
            <a:lvl5pPr marL="1028607" indent="0">
              <a:buNone/>
              <a:defRPr sz="900" b="1"/>
            </a:lvl5pPr>
            <a:lvl6pPr marL="1285759" indent="0">
              <a:buNone/>
              <a:defRPr sz="900" b="1"/>
            </a:lvl6pPr>
            <a:lvl7pPr marL="1542911" indent="0">
              <a:buNone/>
              <a:defRPr sz="900" b="1"/>
            </a:lvl7pPr>
            <a:lvl8pPr marL="1800063" indent="0">
              <a:buNone/>
              <a:defRPr sz="900" b="1"/>
            </a:lvl8pPr>
            <a:lvl9pPr marL="2057215"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70" y="3944915"/>
            <a:ext cx="2915543" cy="5802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B1F84FA-0484-4D7C-ADBF-560A8A5C1300}" type="datetimeFigureOut">
              <a:rPr lang="en-GB" smtClean="0"/>
              <a:t>30/11/2020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296869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B1F84FA-0484-4D7C-ADBF-560A8A5C1300}" type="datetimeFigureOut">
              <a:rPr lang="en-GB" smtClean="0"/>
              <a:t>30/11/2020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40369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1F84FA-0484-4D7C-ADBF-560A8A5C1300}" type="datetimeFigureOut">
              <a:rPr lang="en-GB" smtClean="0"/>
              <a:t>30/11/2020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1864158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8" y="719984"/>
            <a:ext cx="2211883" cy="2519945"/>
          </a:xfrm>
        </p:spPr>
        <p:txBody>
          <a:bodyPr anchor="b"/>
          <a:lstStyle>
            <a:lvl1pPr>
              <a:defRPr sz="1800"/>
            </a:lvl1pPr>
          </a:lstStyle>
          <a:p>
            <a:r>
              <a:rPr lang="en-US"/>
              <a:t>Click to edit Master title style</a:t>
            </a:r>
            <a:endParaRPr lang="en-GB"/>
          </a:p>
        </p:txBody>
      </p:sp>
      <p:sp>
        <p:nvSpPr>
          <p:cNvPr id="3" name="Content Placeholder 2"/>
          <p:cNvSpPr>
            <a:spLocks noGrp="1"/>
          </p:cNvSpPr>
          <p:nvPr>
            <p:ph idx="1"/>
          </p:nvPr>
        </p:nvSpPr>
        <p:spPr>
          <a:xfrm>
            <a:off x="2915550" y="1554968"/>
            <a:ext cx="3471863" cy="7674832"/>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72388" y="3239933"/>
            <a:ext cx="2211883" cy="6002369"/>
          </a:xfrm>
        </p:spPr>
        <p:txBody>
          <a:bodyPr/>
          <a:lstStyle>
            <a:lvl1pPr marL="0" indent="0">
              <a:buNone/>
              <a:defRPr sz="900"/>
            </a:lvl1pPr>
            <a:lvl2pPr marL="257151" indent="0">
              <a:buNone/>
              <a:defRPr sz="788"/>
            </a:lvl2pPr>
            <a:lvl3pPr marL="514304" indent="0">
              <a:buNone/>
              <a:defRPr sz="676"/>
            </a:lvl3pPr>
            <a:lvl4pPr marL="771456" indent="0">
              <a:buNone/>
              <a:defRPr sz="564"/>
            </a:lvl4pPr>
            <a:lvl5pPr marL="1028607" indent="0">
              <a:buNone/>
              <a:defRPr sz="564"/>
            </a:lvl5pPr>
            <a:lvl6pPr marL="1285759" indent="0">
              <a:buNone/>
              <a:defRPr sz="564"/>
            </a:lvl6pPr>
            <a:lvl7pPr marL="1542911" indent="0">
              <a:buNone/>
              <a:defRPr sz="564"/>
            </a:lvl7pPr>
            <a:lvl8pPr marL="1800063" indent="0">
              <a:buNone/>
              <a:defRPr sz="564"/>
            </a:lvl8pPr>
            <a:lvl9pPr marL="2057215" indent="0">
              <a:buNone/>
              <a:defRPr sz="564"/>
            </a:lvl9pPr>
          </a:lstStyle>
          <a:p>
            <a:pPr lvl="0"/>
            <a:r>
              <a:rPr lang="en-US"/>
              <a:t>Click to edit Master text styles</a:t>
            </a:r>
          </a:p>
        </p:txBody>
      </p:sp>
      <p:sp>
        <p:nvSpPr>
          <p:cNvPr id="5" name="Date Placeholder 4"/>
          <p:cNvSpPr>
            <a:spLocks noGrp="1"/>
          </p:cNvSpPr>
          <p:nvPr>
            <p:ph type="dt" sz="half" idx="10"/>
          </p:nvPr>
        </p:nvSpPr>
        <p:spPr/>
        <p:txBody>
          <a:bodyPr/>
          <a:lstStyle/>
          <a:p>
            <a:fld id="{7B1F84FA-0484-4D7C-ADBF-560A8A5C1300}"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4175683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8" y="719984"/>
            <a:ext cx="2211883" cy="2519945"/>
          </a:xfrm>
        </p:spPr>
        <p:txBody>
          <a:bodyPr anchor="b"/>
          <a:lstStyle>
            <a:lvl1pPr>
              <a:defRPr sz="1800"/>
            </a:lvl1pPr>
          </a:lstStyle>
          <a:p>
            <a:r>
              <a:rPr lang="en-US"/>
              <a:t>Click to edit Master title style</a:t>
            </a:r>
            <a:endParaRPr lang="en-GB"/>
          </a:p>
        </p:txBody>
      </p:sp>
      <p:sp>
        <p:nvSpPr>
          <p:cNvPr id="3" name="Picture Placeholder 2"/>
          <p:cNvSpPr>
            <a:spLocks noGrp="1"/>
          </p:cNvSpPr>
          <p:nvPr>
            <p:ph type="pic" idx="1"/>
          </p:nvPr>
        </p:nvSpPr>
        <p:spPr>
          <a:xfrm>
            <a:off x="2915550" y="1554968"/>
            <a:ext cx="3471863" cy="7674832"/>
          </a:xfrm>
        </p:spPr>
        <p:txBody>
          <a:bodyPr/>
          <a:lstStyle>
            <a:lvl1pPr marL="0" indent="0">
              <a:buNone/>
              <a:defRPr sz="1800"/>
            </a:lvl1pPr>
            <a:lvl2pPr marL="257151" indent="0">
              <a:buNone/>
              <a:defRPr sz="1575"/>
            </a:lvl2pPr>
            <a:lvl3pPr marL="514304" indent="0">
              <a:buNone/>
              <a:defRPr sz="1350"/>
            </a:lvl3pPr>
            <a:lvl4pPr marL="771456" indent="0">
              <a:buNone/>
              <a:defRPr sz="1125"/>
            </a:lvl4pPr>
            <a:lvl5pPr marL="1028607" indent="0">
              <a:buNone/>
              <a:defRPr sz="1125"/>
            </a:lvl5pPr>
            <a:lvl6pPr marL="1285759" indent="0">
              <a:buNone/>
              <a:defRPr sz="1125"/>
            </a:lvl6pPr>
            <a:lvl7pPr marL="1542911" indent="0">
              <a:buNone/>
              <a:defRPr sz="1125"/>
            </a:lvl7pPr>
            <a:lvl8pPr marL="1800063" indent="0">
              <a:buNone/>
              <a:defRPr sz="1125"/>
            </a:lvl8pPr>
            <a:lvl9pPr marL="2057215" indent="0">
              <a:buNone/>
              <a:defRPr sz="1125"/>
            </a:lvl9pPr>
          </a:lstStyle>
          <a:p>
            <a:r>
              <a:rPr lang="en-US"/>
              <a:t>Click icon to add picture</a:t>
            </a:r>
            <a:endParaRPr lang="en-GB"/>
          </a:p>
        </p:txBody>
      </p:sp>
      <p:sp>
        <p:nvSpPr>
          <p:cNvPr id="4" name="Text Placeholder 3"/>
          <p:cNvSpPr>
            <a:spLocks noGrp="1"/>
          </p:cNvSpPr>
          <p:nvPr>
            <p:ph type="body" sz="half" idx="2"/>
          </p:nvPr>
        </p:nvSpPr>
        <p:spPr>
          <a:xfrm>
            <a:off x="472388" y="3239933"/>
            <a:ext cx="2211883" cy="6002369"/>
          </a:xfrm>
        </p:spPr>
        <p:txBody>
          <a:bodyPr/>
          <a:lstStyle>
            <a:lvl1pPr marL="0" indent="0">
              <a:buNone/>
              <a:defRPr sz="900"/>
            </a:lvl1pPr>
            <a:lvl2pPr marL="257151" indent="0">
              <a:buNone/>
              <a:defRPr sz="788"/>
            </a:lvl2pPr>
            <a:lvl3pPr marL="514304" indent="0">
              <a:buNone/>
              <a:defRPr sz="676"/>
            </a:lvl3pPr>
            <a:lvl4pPr marL="771456" indent="0">
              <a:buNone/>
              <a:defRPr sz="564"/>
            </a:lvl4pPr>
            <a:lvl5pPr marL="1028607" indent="0">
              <a:buNone/>
              <a:defRPr sz="564"/>
            </a:lvl5pPr>
            <a:lvl6pPr marL="1285759" indent="0">
              <a:buNone/>
              <a:defRPr sz="564"/>
            </a:lvl6pPr>
            <a:lvl7pPr marL="1542911" indent="0">
              <a:buNone/>
              <a:defRPr sz="564"/>
            </a:lvl7pPr>
            <a:lvl8pPr marL="1800063" indent="0">
              <a:buNone/>
              <a:defRPr sz="564"/>
            </a:lvl8pPr>
            <a:lvl9pPr marL="2057215" indent="0">
              <a:buNone/>
              <a:defRPr sz="564"/>
            </a:lvl9pPr>
          </a:lstStyle>
          <a:p>
            <a:pPr lvl="0"/>
            <a:r>
              <a:rPr lang="en-US"/>
              <a:t>Click to edit Master text styles</a:t>
            </a:r>
          </a:p>
        </p:txBody>
      </p:sp>
      <p:sp>
        <p:nvSpPr>
          <p:cNvPr id="5" name="Date Placeholder 4"/>
          <p:cNvSpPr>
            <a:spLocks noGrp="1"/>
          </p:cNvSpPr>
          <p:nvPr>
            <p:ph type="dt" sz="half" idx="10"/>
          </p:nvPr>
        </p:nvSpPr>
        <p:spPr/>
        <p:txBody>
          <a:bodyPr/>
          <a:lstStyle/>
          <a:p>
            <a:fld id="{7B1F84FA-0484-4D7C-ADBF-560A8A5C1300}"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2FDB7B-7913-4055-8E0C-9AC0AF005BB4}" type="slidenum">
              <a:rPr lang="en-GB" smtClean="0"/>
              <a:t>‹#›</a:t>
            </a:fld>
            <a:endParaRPr lang="en-GB"/>
          </a:p>
        </p:txBody>
      </p:sp>
    </p:spTree>
    <p:extLst>
      <p:ext uri="{BB962C8B-B14F-4D97-AF65-F5344CB8AC3E}">
        <p14:creationId xmlns:p14="http://schemas.microsoft.com/office/powerpoint/2010/main" val="335902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1" y="574991"/>
            <a:ext cx="5915025" cy="208745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71491" y="2874937"/>
            <a:ext cx="5915025" cy="68523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71488" y="10009782"/>
            <a:ext cx="1543050" cy="574988"/>
          </a:xfrm>
          <a:prstGeom prst="rect">
            <a:avLst/>
          </a:prstGeom>
        </p:spPr>
        <p:txBody>
          <a:bodyPr vert="horz" lIns="91440" tIns="45720" rIns="91440" bIns="45720" rtlCol="0" anchor="ctr"/>
          <a:lstStyle>
            <a:lvl1pPr algn="l">
              <a:defRPr sz="676">
                <a:solidFill>
                  <a:schemeClr val="tx1">
                    <a:tint val="75000"/>
                  </a:schemeClr>
                </a:solidFill>
              </a:defRPr>
            </a:lvl1pPr>
          </a:lstStyle>
          <a:p>
            <a:fld id="{7B1F84FA-0484-4D7C-ADBF-560A8A5C1300}" type="datetimeFigureOut">
              <a:rPr lang="en-GB" smtClean="0"/>
              <a:t>30/11/2020</a:t>
            </a:fld>
            <a:endParaRPr lang="en-GB"/>
          </a:p>
        </p:txBody>
      </p:sp>
      <p:sp>
        <p:nvSpPr>
          <p:cNvPr id="5" name="Footer Placeholder 4"/>
          <p:cNvSpPr>
            <a:spLocks noGrp="1"/>
          </p:cNvSpPr>
          <p:nvPr>
            <p:ph type="ftr" sz="quarter" idx="3"/>
          </p:nvPr>
        </p:nvSpPr>
        <p:spPr>
          <a:xfrm>
            <a:off x="2271716" y="10009782"/>
            <a:ext cx="2314575" cy="574988"/>
          </a:xfrm>
          <a:prstGeom prst="rect">
            <a:avLst/>
          </a:prstGeom>
        </p:spPr>
        <p:txBody>
          <a:bodyPr vert="horz" lIns="91440" tIns="45720" rIns="91440" bIns="45720" rtlCol="0" anchor="ctr"/>
          <a:lstStyle>
            <a:lvl1pPr algn="ctr">
              <a:defRPr sz="676">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0009782"/>
            <a:ext cx="1543050" cy="574988"/>
          </a:xfrm>
          <a:prstGeom prst="rect">
            <a:avLst/>
          </a:prstGeom>
        </p:spPr>
        <p:txBody>
          <a:bodyPr vert="horz" lIns="91440" tIns="45720" rIns="91440" bIns="45720" rtlCol="0" anchor="ctr"/>
          <a:lstStyle>
            <a:lvl1pPr algn="r">
              <a:defRPr sz="676">
                <a:solidFill>
                  <a:schemeClr val="tx1">
                    <a:tint val="75000"/>
                  </a:schemeClr>
                </a:solidFill>
              </a:defRPr>
            </a:lvl1pPr>
          </a:lstStyle>
          <a:p>
            <a:fld id="{4F2FDB7B-7913-4055-8E0C-9AC0AF005BB4}" type="slidenum">
              <a:rPr lang="en-GB" smtClean="0"/>
              <a:t>‹#›</a:t>
            </a:fld>
            <a:endParaRPr lang="en-GB"/>
          </a:p>
        </p:txBody>
      </p:sp>
    </p:spTree>
    <p:extLst>
      <p:ext uri="{BB962C8B-B14F-4D97-AF65-F5344CB8AC3E}">
        <p14:creationId xmlns:p14="http://schemas.microsoft.com/office/powerpoint/2010/main" val="1652992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04"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76" indent="-128576" algn="l" defTabSz="514304" rtl="0" eaLnBrk="1" latinLnBrk="0" hangingPunct="1">
        <a:lnSpc>
          <a:spcPct val="90000"/>
        </a:lnSpc>
        <a:spcBef>
          <a:spcPts val="564"/>
        </a:spcBef>
        <a:buFont typeface="Arial" panose="020B0604020202020204" pitchFamily="34" charset="0"/>
        <a:buChar char="•"/>
        <a:defRPr sz="1575" kern="1200">
          <a:solidFill>
            <a:schemeClr val="tx1"/>
          </a:solidFill>
          <a:latin typeface="+mn-lt"/>
          <a:ea typeface="+mn-ea"/>
          <a:cs typeface="+mn-cs"/>
        </a:defRPr>
      </a:lvl1pPr>
      <a:lvl2pPr marL="385729" indent="-128576" algn="l" defTabSz="514304"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880" indent="-128576" algn="l" defTabSz="514304"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032"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184"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336"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487"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639"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791" indent="-128576" algn="l" defTabSz="51430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04" rtl="0" eaLnBrk="1" latinLnBrk="0" hangingPunct="1">
        <a:defRPr sz="1013" kern="1200">
          <a:solidFill>
            <a:schemeClr val="tx1"/>
          </a:solidFill>
          <a:latin typeface="+mn-lt"/>
          <a:ea typeface="+mn-ea"/>
          <a:cs typeface="+mn-cs"/>
        </a:defRPr>
      </a:lvl1pPr>
      <a:lvl2pPr marL="257151" algn="l" defTabSz="514304" rtl="0" eaLnBrk="1" latinLnBrk="0" hangingPunct="1">
        <a:defRPr sz="1013" kern="1200">
          <a:solidFill>
            <a:schemeClr val="tx1"/>
          </a:solidFill>
          <a:latin typeface="+mn-lt"/>
          <a:ea typeface="+mn-ea"/>
          <a:cs typeface="+mn-cs"/>
        </a:defRPr>
      </a:lvl2pPr>
      <a:lvl3pPr marL="514304" algn="l" defTabSz="514304" rtl="0" eaLnBrk="1" latinLnBrk="0" hangingPunct="1">
        <a:defRPr sz="1013" kern="1200">
          <a:solidFill>
            <a:schemeClr val="tx1"/>
          </a:solidFill>
          <a:latin typeface="+mn-lt"/>
          <a:ea typeface="+mn-ea"/>
          <a:cs typeface="+mn-cs"/>
        </a:defRPr>
      </a:lvl3pPr>
      <a:lvl4pPr marL="771456" algn="l" defTabSz="514304" rtl="0" eaLnBrk="1" latinLnBrk="0" hangingPunct="1">
        <a:defRPr sz="1013" kern="1200">
          <a:solidFill>
            <a:schemeClr val="tx1"/>
          </a:solidFill>
          <a:latin typeface="+mn-lt"/>
          <a:ea typeface="+mn-ea"/>
          <a:cs typeface="+mn-cs"/>
        </a:defRPr>
      </a:lvl4pPr>
      <a:lvl5pPr marL="1028607" algn="l" defTabSz="514304" rtl="0" eaLnBrk="1" latinLnBrk="0" hangingPunct="1">
        <a:defRPr sz="1013" kern="1200">
          <a:solidFill>
            <a:schemeClr val="tx1"/>
          </a:solidFill>
          <a:latin typeface="+mn-lt"/>
          <a:ea typeface="+mn-ea"/>
          <a:cs typeface="+mn-cs"/>
        </a:defRPr>
      </a:lvl5pPr>
      <a:lvl6pPr marL="1285759" algn="l" defTabSz="514304" rtl="0" eaLnBrk="1" latinLnBrk="0" hangingPunct="1">
        <a:defRPr sz="1013" kern="1200">
          <a:solidFill>
            <a:schemeClr val="tx1"/>
          </a:solidFill>
          <a:latin typeface="+mn-lt"/>
          <a:ea typeface="+mn-ea"/>
          <a:cs typeface="+mn-cs"/>
        </a:defRPr>
      </a:lvl6pPr>
      <a:lvl7pPr marL="1542911" algn="l" defTabSz="514304" rtl="0" eaLnBrk="1" latinLnBrk="0" hangingPunct="1">
        <a:defRPr sz="1013" kern="1200">
          <a:solidFill>
            <a:schemeClr val="tx1"/>
          </a:solidFill>
          <a:latin typeface="+mn-lt"/>
          <a:ea typeface="+mn-ea"/>
          <a:cs typeface="+mn-cs"/>
        </a:defRPr>
      </a:lvl7pPr>
      <a:lvl8pPr marL="1800063" algn="l" defTabSz="514304" rtl="0" eaLnBrk="1" latinLnBrk="0" hangingPunct="1">
        <a:defRPr sz="1013" kern="1200">
          <a:solidFill>
            <a:schemeClr val="tx1"/>
          </a:solidFill>
          <a:latin typeface="+mn-lt"/>
          <a:ea typeface="+mn-ea"/>
          <a:cs typeface="+mn-cs"/>
        </a:defRPr>
      </a:lvl8pPr>
      <a:lvl9pPr marL="2057215" algn="l" defTabSz="514304"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52C707D-E85A-41D4-8818-E5181AE6D854}"/>
              </a:ext>
            </a:extLst>
          </p:cNvPr>
          <p:cNvSpPr/>
          <p:nvPr/>
        </p:nvSpPr>
        <p:spPr>
          <a:xfrm>
            <a:off x="0" y="10796031"/>
            <a:ext cx="6858000" cy="9038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B441FF52-0B72-4706-B37D-CEC21C052766}"/>
              </a:ext>
            </a:extLst>
          </p:cNvPr>
          <p:cNvSpPr/>
          <p:nvPr/>
        </p:nvSpPr>
        <p:spPr>
          <a:xfrm>
            <a:off x="0" y="601489"/>
            <a:ext cx="6858000" cy="15657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18">
            <a:extLst>
              <a:ext uri="{FF2B5EF4-FFF2-40B4-BE49-F238E27FC236}">
                <a16:creationId xmlns:a16="http://schemas.microsoft.com/office/drawing/2014/main" id="{B36ECB89-42CE-46F7-913D-0EC9A3AB25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4944" y="1521"/>
            <a:ext cx="1813144" cy="2475878"/>
          </a:xfrm>
          <a:prstGeom prst="rect">
            <a:avLst/>
          </a:prstGeom>
        </p:spPr>
      </p:pic>
      <p:sp>
        <p:nvSpPr>
          <p:cNvPr id="14" name="Rectangle 13">
            <a:extLst>
              <a:ext uri="{FF2B5EF4-FFF2-40B4-BE49-F238E27FC236}">
                <a16:creationId xmlns:a16="http://schemas.microsoft.com/office/drawing/2014/main" id="{EA326E24-EA34-4587-BB1B-74AE813CF2CF}"/>
              </a:ext>
            </a:extLst>
          </p:cNvPr>
          <p:cNvSpPr/>
          <p:nvPr/>
        </p:nvSpPr>
        <p:spPr>
          <a:xfrm>
            <a:off x="0" y="2167240"/>
            <a:ext cx="6858000" cy="7738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FFF3EA3-A6DB-4826-8159-500763537FA8}"/>
              </a:ext>
            </a:extLst>
          </p:cNvPr>
          <p:cNvSpPr/>
          <p:nvPr/>
        </p:nvSpPr>
        <p:spPr>
          <a:xfrm>
            <a:off x="0" y="241"/>
            <a:ext cx="6858000" cy="601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1934729-5CD3-4958-A722-58C5166D1022}"/>
              </a:ext>
            </a:extLst>
          </p:cNvPr>
          <p:cNvSpPr txBox="1"/>
          <p:nvPr/>
        </p:nvSpPr>
        <p:spPr>
          <a:xfrm>
            <a:off x="108949" y="650735"/>
            <a:ext cx="6432111" cy="1384995"/>
          </a:xfrm>
          <a:prstGeom prst="rect">
            <a:avLst/>
          </a:prstGeom>
          <a:noFill/>
        </p:spPr>
        <p:txBody>
          <a:bodyPr wrap="square" rtlCol="0">
            <a:spAutoFit/>
          </a:bodyPr>
          <a:lstStyle/>
          <a:p>
            <a:r>
              <a:rPr lang="en-GB" sz="2800" dirty="0">
                <a:solidFill>
                  <a:schemeClr val="bg1"/>
                </a:solidFill>
                <a:latin typeface="VAG Rounded" panose="020B0500000000000000" pitchFamily="34" charset="0"/>
              </a:rPr>
              <a:t>Helping you have a</a:t>
            </a:r>
          </a:p>
          <a:p>
            <a:r>
              <a:rPr lang="en-GB" sz="2800" dirty="0">
                <a:solidFill>
                  <a:schemeClr val="bg1"/>
                </a:solidFill>
                <a:latin typeface="VAG Rounded" panose="020B0500000000000000" pitchFamily="34" charset="0"/>
              </a:rPr>
              <a:t>Low carbon, low cost, low contact</a:t>
            </a:r>
          </a:p>
          <a:p>
            <a:r>
              <a:rPr lang="en-GB" sz="2800" dirty="0">
                <a:solidFill>
                  <a:schemeClr val="bg1"/>
                </a:solidFill>
                <a:latin typeface="VAG Rounded" panose="020B0500000000000000" pitchFamily="34" charset="0"/>
              </a:rPr>
              <a:t>Christmas</a:t>
            </a:r>
          </a:p>
        </p:txBody>
      </p:sp>
      <p:pic>
        <p:nvPicPr>
          <p:cNvPr id="9" name="Graphic 8">
            <a:extLst>
              <a:ext uri="{FF2B5EF4-FFF2-40B4-BE49-F238E27FC236}">
                <a16:creationId xmlns:a16="http://schemas.microsoft.com/office/drawing/2014/main" id="{D5FAF02B-56B5-4EAC-92CE-E1C61ADE3C1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63227" y="141934"/>
            <a:ext cx="288097" cy="308675"/>
          </a:xfrm>
          <a:prstGeom prst="rect">
            <a:avLst/>
          </a:prstGeom>
        </p:spPr>
      </p:pic>
      <p:sp>
        <p:nvSpPr>
          <p:cNvPr id="11" name="TextBox 10">
            <a:extLst>
              <a:ext uri="{FF2B5EF4-FFF2-40B4-BE49-F238E27FC236}">
                <a16:creationId xmlns:a16="http://schemas.microsoft.com/office/drawing/2014/main" id="{A64CA7F4-8FD3-45EB-B79C-6C44632D2097}"/>
              </a:ext>
            </a:extLst>
          </p:cNvPr>
          <p:cNvSpPr txBox="1"/>
          <p:nvPr/>
        </p:nvSpPr>
        <p:spPr>
          <a:xfrm>
            <a:off x="75159" y="169473"/>
            <a:ext cx="4196218" cy="277127"/>
          </a:xfrm>
          <a:prstGeom prst="rect">
            <a:avLst/>
          </a:prstGeom>
          <a:noFill/>
        </p:spPr>
        <p:txBody>
          <a:bodyPr wrap="square" rtlCol="0">
            <a:spAutoFit/>
          </a:bodyPr>
          <a:lstStyle/>
          <a:p>
            <a:r>
              <a:rPr lang="en-GB" sz="1201" dirty="0" err="1">
                <a:solidFill>
                  <a:schemeClr val="bg1"/>
                </a:solidFill>
              </a:rPr>
              <a:t>Babble.work</a:t>
            </a:r>
            <a:endParaRPr lang="en-GB" sz="1201" dirty="0">
              <a:solidFill>
                <a:schemeClr val="bg1"/>
              </a:solidFill>
            </a:endParaRPr>
          </a:p>
        </p:txBody>
      </p:sp>
      <p:sp>
        <p:nvSpPr>
          <p:cNvPr id="17" name="TextBox 16">
            <a:extLst>
              <a:ext uri="{FF2B5EF4-FFF2-40B4-BE49-F238E27FC236}">
                <a16:creationId xmlns:a16="http://schemas.microsoft.com/office/drawing/2014/main" id="{60E8438F-9F17-4323-9503-07410BD376E2}"/>
              </a:ext>
            </a:extLst>
          </p:cNvPr>
          <p:cNvSpPr txBox="1"/>
          <p:nvPr/>
        </p:nvSpPr>
        <p:spPr>
          <a:xfrm>
            <a:off x="212947" y="2386772"/>
            <a:ext cx="6438377" cy="1200329"/>
          </a:xfrm>
          <a:prstGeom prst="rect">
            <a:avLst/>
          </a:prstGeom>
          <a:noFill/>
        </p:spPr>
        <p:txBody>
          <a:bodyPr wrap="square" rtlCol="0">
            <a:spAutoFit/>
          </a:bodyPr>
          <a:lstStyle/>
          <a:p>
            <a:pPr algn="just"/>
            <a:r>
              <a:rPr lang="en-GB" dirty="0"/>
              <a:t>So far, it’s fair to say that Christmas is a bit up in the air this year. In fact, all things considered, everything is a bit up in the air this year! With so much uncertainty around finances and restrictions, this Christmas is going to be even more challenging than usual.</a:t>
            </a:r>
          </a:p>
        </p:txBody>
      </p:sp>
      <p:sp>
        <p:nvSpPr>
          <p:cNvPr id="18" name="Rectangle 17">
            <a:extLst>
              <a:ext uri="{FF2B5EF4-FFF2-40B4-BE49-F238E27FC236}">
                <a16:creationId xmlns:a16="http://schemas.microsoft.com/office/drawing/2014/main" id="{F4585EEC-6907-44F5-BCE5-3CB74BF3B56C}"/>
              </a:ext>
            </a:extLst>
          </p:cNvPr>
          <p:cNvSpPr/>
          <p:nvPr/>
        </p:nvSpPr>
        <p:spPr>
          <a:xfrm>
            <a:off x="212947" y="3709252"/>
            <a:ext cx="6438377" cy="1201098"/>
          </a:xfrm>
          <a:prstGeom prst="rect">
            <a:avLst/>
          </a:prstGeom>
        </p:spPr>
        <p:txBody>
          <a:bodyPr wrap="square">
            <a:spAutoFit/>
          </a:bodyPr>
          <a:lstStyle/>
          <a:p>
            <a:pPr algn="just" eaLnBrk="0" fontAlgn="base" hangingPunct="0">
              <a:spcBef>
                <a:spcPct val="0"/>
              </a:spcBef>
              <a:spcAft>
                <a:spcPct val="0"/>
              </a:spcAft>
            </a:pPr>
            <a:r>
              <a:rPr lang="en-GB" altLang="en-US" sz="1201" dirty="0">
                <a:latin typeface="VAGRounded-Light" panose="020B0400000000000000" pitchFamily="34" charset="0"/>
              </a:rPr>
              <a:t>That doesn’t mean to say that enjoying Christmas safely and without breaking the bank is a total impossibility, but we appreciate it can be hard to think up ideas that suit this new normal.</a:t>
            </a:r>
          </a:p>
          <a:p>
            <a:pPr algn="just" eaLnBrk="0" fontAlgn="base" hangingPunct="0">
              <a:spcBef>
                <a:spcPct val="0"/>
              </a:spcBef>
              <a:spcAft>
                <a:spcPct val="0"/>
              </a:spcAft>
            </a:pPr>
            <a:r>
              <a:rPr lang="en-GB" altLang="en-US" sz="1201" dirty="0">
                <a:latin typeface="VAGRounded-Light" panose="020B0400000000000000" pitchFamily="34" charset="0"/>
              </a:rPr>
              <a:t> </a:t>
            </a:r>
          </a:p>
          <a:p>
            <a:pPr algn="just" eaLnBrk="0" fontAlgn="base" hangingPunct="0">
              <a:spcBef>
                <a:spcPct val="0"/>
              </a:spcBef>
              <a:spcAft>
                <a:spcPct val="0"/>
              </a:spcAft>
            </a:pPr>
            <a:r>
              <a:rPr lang="en-GB" altLang="en-US" sz="1201" dirty="0">
                <a:latin typeface="VAGRounded-Light" panose="020B0400000000000000" pitchFamily="34" charset="0"/>
              </a:rPr>
              <a:t>That’s why we’ve pulled together a bit of Christmas inspiration that will help you give gifts in a low cost, low contact, low carbon way… all without a glimmer of Amazon in sight! So, whatever Christmas ends up looking like, you’ve got all bases covered!</a:t>
            </a:r>
          </a:p>
        </p:txBody>
      </p:sp>
      <p:cxnSp>
        <p:nvCxnSpPr>
          <p:cNvPr id="20" name="Straight Connector 19">
            <a:extLst>
              <a:ext uri="{FF2B5EF4-FFF2-40B4-BE49-F238E27FC236}">
                <a16:creationId xmlns:a16="http://schemas.microsoft.com/office/drawing/2014/main" id="{42327ED8-D13A-4141-BFB3-F886870AEC7F}"/>
              </a:ext>
            </a:extLst>
          </p:cNvPr>
          <p:cNvCxnSpPr/>
          <p:nvPr/>
        </p:nvCxnSpPr>
        <p:spPr>
          <a:xfrm>
            <a:off x="202888" y="5038951"/>
            <a:ext cx="0" cy="684000"/>
          </a:xfrm>
          <a:prstGeom prst="line">
            <a:avLst/>
          </a:prstGeom>
          <a:ln w="28575">
            <a:solidFill>
              <a:srgbClr val="6EC4EE"/>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A6FA1379-5603-413E-BAD1-AD4E35C118D1}"/>
              </a:ext>
            </a:extLst>
          </p:cNvPr>
          <p:cNvSpPr/>
          <p:nvPr/>
        </p:nvSpPr>
        <p:spPr>
          <a:xfrm>
            <a:off x="348507" y="5087106"/>
            <a:ext cx="6192553" cy="646331"/>
          </a:xfrm>
          <a:prstGeom prst="rect">
            <a:avLst/>
          </a:prstGeom>
          <a:noFill/>
        </p:spPr>
        <p:txBody>
          <a:bodyPr wrap="square" rtlCol="0">
            <a:spAutoFit/>
          </a:bodyPr>
          <a:lstStyle/>
          <a:p>
            <a:pPr algn="just"/>
            <a:r>
              <a:rPr lang="en-GB" altLang="en-US" dirty="0">
                <a:solidFill>
                  <a:srgbClr val="29B6E9"/>
                </a:solidFill>
              </a:rPr>
              <a:t>Shopping low cost doesn’t have to mean scouring the web for discounts at big brands. </a:t>
            </a:r>
            <a:endParaRPr lang="en-US" altLang="en-US" dirty="0">
              <a:solidFill>
                <a:srgbClr val="29B6E9"/>
              </a:solidFill>
            </a:endParaRPr>
          </a:p>
        </p:txBody>
      </p:sp>
      <p:sp>
        <p:nvSpPr>
          <p:cNvPr id="25" name="TextBox 24">
            <a:extLst>
              <a:ext uri="{FF2B5EF4-FFF2-40B4-BE49-F238E27FC236}">
                <a16:creationId xmlns:a16="http://schemas.microsoft.com/office/drawing/2014/main" id="{9183563F-153A-452D-B805-D1A4B37FE09D}"/>
              </a:ext>
            </a:extLst>
          </p:cNvPr>
          <p:cNvSpPr txBox="1"/>
          <p:nvPr/>
        </p:nvSpPr>
        <p:spPr>
          <a:xfrm>
            <a:off x="202888" y="5877569"/>
            <a:ext cx="6395198" cy="646716"/>
          </a:xfrm>
          <a:prstGeom prst="rect">
            <a:avLst/>
          </a:prstGeom>
          <a:noFill/>
        </p:spPr>
        <p:txBody>
          <a:bodyPr wrap="square">
            <a:spAutoFit/>
          </a:bodyPr>
          <a:lstStyle/>
          <a:p>
            <a:r>
              <a:rPr lang="en-GB" sz="1201" dirty="0"/>
              <a:t>With more opportunity than ever to spend time indoors, it can be fun to get a bit creative, and experiment with crafting, baking, building, or creating your Christmas gifts this year! Here are some of our ideas, and the best part is they double up as low carbon gifts, too.</a:t>
            </a:r>
          </a:p>
        </p:txBody>
      </p:sp>
      <p:sp>
        <p:nvSpPr>
          <p:cNvPr id="27" name="TextBox 26">
            <a:extLst>
              <a:ext uri="{FF2B5EF4-FFF2-40B4-BE49-F238E27FC236}">
                <a16:creationId xmlns:a16="http://schemas.microsoft.com/office/drawing/2014/main" id="{244C9A30-76F6-48D5-B576-279E03ECB757}"/>
              </a:ext>
            </a:extLst>
          </p:cNvPr>
          <p:cNvSpPr txBox="1"/>
          <p:nvPr/>
        </p:nvSpPr>
        <p:spPr>
          <a:xfrm>
            <a:off x="264944" y="6654032"/>
            <a:ext cx="6328112" cy="3803349"/>
          </a:xfrm>
          <a:prstGeom prst="rect">
            <a:avLst/>
          </a:prstGeom>
          <a:noFill/>
        </p:spPr>
        <p:txBody>
          <a:bodyPr wrap="square">
            <a:spAutoFit/>
          </a:bodyPr>
          <a:lstStyle/>
          <a:p>
            <a:pPr marL="285743" indent="-285743">
              <a:spcBef>
                <a:spcPts val="600"/>
              </a:spcBef>
              <a:buClr>
                <a:schemeClr val="accent2"/>
              </a:buClr>
              <a:buFont typeface="Wingdings" panose="05000000000000000000" pitchFamily="2" charset="2"/>
              <a:buChar char="§"/>
            </a:pPr>
            <a:r>
              <a:rPr lang="en-GB" sz="1201" dirty="0">
                <a:solidFill>
                  <a:schemeClr val="accent2"/>
                </a:solidFill>
              </a:rPr>
              <a:t>Give a meaningful and thoughtful gift this year by filling a spare jar with handwritten notes. </a:t>
            </a:r>
            <a:r>
              <a:rPr lang="en-GB" sz="1201" dirty="0"/>
              <a:t>They could be activity ideas, memories, reasons why you love someone, coupons they can redeem (such as ‘Dinner on me when this is all over!’), whatever you fancy!</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Spend some time creating a personalised Spotify playlist </a:t>
            </a:r>
            <a:r>
              <a:rPr lang="en-GB" sz="1201" dirty="0"/>
              <a:t>– the modern day equivalent of giving someone a mixtape! You could pick songs from travels, from memories or that just contain their name. You could even spell out a message using song titles for a quirky twist on a classic gift.</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Get into the kitchen and bake cookies or cakes. </a:t>
            </a:r>
            <a:r>
              <a:rPr lang="en-GB" sz="1201" dirty="0"/>
              <a:t>Baking doesn’t have to be complicated – some of the best recipes are the simplest ones, and Christmas is the time for indulgence! Baking together can also be a great family activity to while away the hours on a rainy afternoon.</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Make your own lavender pillows. </a:t>
            </a:r>
            <a:r>
              <a:rPr lang="en-GB" sz="1201" dirty="0"/>
              <a:t>These are great for aiding restful sleep, and are SO easy to make.</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Make some homemade jam. </a:t>
            </a:r>
            <a:r>
              <a:rPr lang="en-GB" sz="1201" dirty="0"/>
              <a:t>There’s a wide variety of flavours, it’s inexpensive to make, and it lasts all year! </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Get creative with wheat bags. </a:t>
            </a:r>
            <a:r>
              <a:rPr lang="en-GB" sz="1201" dirty="0"/>
              <a:t>These little bags of goodness are heated in the microwave and can be used for pain management as well as keeping toasty. Pick their favourite pattern and get stitching!</a:t>
            </a:r>
          </a:p>
        </p:txBody>
      </p:sp>
    </p:spTree>
    <p:extLst>
      <p:ext uri="{BB962C8B-B14F-4D97-AF65-F5344CB8AC3E}">
        <p14:creationId xmlns:p14="http://schemas.microsoft.com/office/powerpoint/2010/main" val="326788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52C707D-E85A-41D4-8818-E5181AE6D854}"/>
              </a:ext>
            </a:extLst>
          </p:cNvPr>
          <p:cNvSpPr/>
          <p:nvPr/>
        </p:nvSpPr>
        <p:spPr>
          <a:xfrm>
            <a:off x="0" y="10796031"/>
            <a:ext cx="6858000" cy="9038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B441FF52-0B72-4706-B37D-CEC21C052766}"/>
              </a:ext>
            </a:extLst>
          </p:cNvPr>
          <p:cNvSpPr/>
          <p:nvPr/>
        </p:nvSpPr>
        <p:spPr>
          <a:xfrm>
            <a:off x="0" y="604691"/>
            <a:ext cx="6858000" cy="15657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18">
            <a:extLst>
              <a:ext uri="{FF2B5EF4-FFF2-40B4-BE49-F238E27FC236}">
                <a16:creationId xmlns:a16="http://schemas.microsoft.com/office/drawing/2014/main" id="{B36ECB89-42CE-46F7-913D-0EC9A3AB25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4944" y="4723"/>
            <a:ext cx="1813144" cy="2475878"/>
          </a:xfrm>
          <a:prstGeom prst="rect">
            <a:avLst/>
          </a:prstGeom>
        </p:spPr>
      </p:pic>
      <p:sp>
        <p:nvSpPr>
          <p:cNvPr id="14" name="Rectangle 13">
            <a:extLst>
              <a:ext uri="{FF2B5EF4-FFF2-40B4-BE49-F238E27FC236}">
                <a16:creationId xmlns:a16="http://schemas.microsoft.com/office/drawing/2014/main" id="{EA326E24-EA34-4587-BB1B-74AE813CF2CF}"/>
              </a:ext>
            </a:extLst>
          </p:cNvPr>
          <p:cNvSpPr/>
          <p:nvPr/>
        </p:nvSpPr>
        <p:spPr>
          <a:xfrm>
            <a:off x="0" y="2170442"/>
            <a:ext cx="6858000" cy="7738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FFF3EA3-A6DB-4826-8159-500763537FA8}"/>
              </a:ext>
            </a:extLst>
          </p:cNvPr>
          <p:cNvSpPr/>
          <p:nvPr/>
        </p:nvSpPr>
        <p:spPr>
          <a:xfrm>
            <a:off x="0" y="3443"/>
            <a:ext cx="6858000" cy="601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1934729-5CD3-4958-A722-58C5166D1022}"/>
              </a:ext>
            </a:extLst>
          </p:cNvPr>
          <p:cNvSpPr txBox="1"/>
          <p:nvPr/>
        </p:nvSpPr>
        <p:spPr>
          <a:xfrm>
            <a:off x="108949" y="653937"/>
            <a:ext cx="6432111" cy="1384995"/>
          </a:xfrm>
          <a:prstGeom prst="rect">
            <a:avLst/>
          </a:prstGeom>
          <a:noFill/>
        </p:spPr>
        <p:txBody>
          <a:bodyPr wrap="square" rtlCol="0">
            <a:spAutoFit/>
          </a:bodyPr>
          <a:lstStyle/>
          <a:p>
            <a:r>
              <a:rPr lang="en-GB" sz="2800" dirty="0">
                <a:solidFill>
                  <a:schemeClr val="bg1"/>
                </a:solidFill>
                <a:latin typeface="VAG Rounded" panose="020B0500000000000000" pitchFamily="34" charset="0"/>
              </a:rPr>
              <a:t>Helping you have a</a:t>
            </a:r>
          </a:p>
          <a:p>
            <a:r>
              <a:rPr lang="en-GB" sz="2800" dirty="0">
                <a:solidFill>
                  <a:schemeClr val="bg1"/>
                </a:solidFill>
                <a:latin typeface="VAG Rounded" panose="020B0500000000000000" pitchFamily="34" charset="0"/>
              </a:rPr>
              <a:t>Low carbon, low cost, low contact</a:t>
            </a:r>
          </a:p>
          <a:p>
            <a:r>
              <a:rPr lang="en-GB" sz="2800" dirty="0">
                <a:solidFill>
                  <a:schemeClr val="bg1"/>
                </a:solidFill>
                <a:latin typeface="VAG Rounded" panose="020B0500000000000000" pitchFamily="34" charset="0"/>
              </a:rPr>
              <a:t>Christmas</a:t>
            </a:r>
          </a:p>
        </p:txBody>
      </p:sp>
      <p:pic>
        <p:nvPicPr>
          <p:cNvPr id="9" name="Graphic 8">
            <a:extLst>
              <a:ext uri="{FF2B5EF4-FFF2-40B4-BE49-F238E27FC236}">
                <a16:creationId xmlns:a16="http://schemas.microsoft.com/office/drawing/2014/main" id="{D5FAF02B-56B5-4EAC-92CE-E1C61ADE3C1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63227" y="145136"/>
            <a:ext cx="288097" cy="308675"/>
          </a:xfrm>
          <a:prstGeom prst="rect">
            <a:avLst/>
          </a:prstGeom>
        </p:spPr>
      </p:pic>
      <p:sp>
        <p:nvSpPr>
          <p:cNvPr id="11" name="TextBox 10">
            <a:extLst>
              <a:ext uri="{FF2B5EF4-FFF2-40B4-BE49-F238E27FC236}">
                <a16:creationId xmlns:a16="http://schemas.microsoft.com/office/drawing/2014/main" id="{A64CA7F4-8FD3-45EB-B79C-6C44632D2097}"/>
              </a:ext>
            </a:extLst>
          </p:cNvPr>
          <p:cNvSpPr txBox="1"/>
          <p:nvPr/>
        </p:nvSpPr>
        <p:spPr>
          <a:xfrm>
            <a:off x="75159" y="172675"/>
            <a:ext cx="4196218" cy="277127"/>
          </a:xfrm>
          <a:prstGeom prst="rect">
            <a:avLst/>
          </a:prstGeom>
          <a:noFill/>
        </p:spPr>
        <p:txBody>
          <a:bodyPr wrap="square" rtlCol="0">
            <a:spAutoFit/>
          </a:bodyPr>
          <a:lstStyle/>
          <a:p>
            <a:r>
              <a:rPr lang="en-GB" sz="1201" dirty="0" err="1">
                <a:solidFill>
                  <a:schemeClr val="bg1"/>
                </a:solidFill>
              </a:rPr>
              <a:t>Babble.work</a:t>
            </a:r>
            <a:endParaRPr lang="en-GB" sz="1201" dirty="0">
              <a:solidFill>
                <a:schemeClr val="bg1"/>
              </a:solidFill>
            </a:endParaRPr>
          </a:p>
        </p:txBody>
      </p:sp>
      <p:sp>
        <p:nvSpPr>
          <p:cNvPr id="18" name="Rectangle 17">
            <a:extLst>
              <a:ext uri="{FF2B5EF4-FFF2-40B4-BE49-F238E27FC236}">
                <a16:creationId xmlns:a16="http://schemas.microsoft.com/office/drawing/2014/main" id="{F4585EEC-6907-44F5-BCE5-3CB74BF3B56C}"/>
              </a:ext>
            </a:extLst>
          </p:cNvPr>
          <p:cNvSpPr/>
          <p:nvPr/>
        </p:nvSpPr>
        <p:spPr>
          <a:xfrm>
            <a:off x="212947" y="2477217"/>
            <a:ext cx="6438377" cy="646716"/>
          </a:xfrm>
          <a:prstGeom prst="rect">
            <a:avLst/>
          </a:prstGeom>
        </p:spPr>
        <p:txBody>
          <a:bodyPr wrap="square">
            <a:spAutoFit/>
          </a:bodyPr>
          <a:lstStyle/>
          <a:p>
            <a:pPr algn="just" eaLnBrk="0" fontAlgn="base" hangingPunct="0">
              <a:spcBef>
                <a:spcPct val="0"/>
              </a:spcBef>
              <a:spcAft>
                <a:spcPct val="0"/>
              </a:spcAft>
            </a:pPr>
            <a:r>
              <a:rPr lang="en-GB" altLang="en-US" sz="1201" dirty="0">
                <a:latin typeface="VAGRounded-Light" panose="020B0400000000000000" pitchFamily="34" charset="0"/>
              </a:rPr>
              <a:t>Creativity not your bag? We’ve got your back. If we’re in a position come the 25th, either individually or as a nation, that we can’t be together the way we might usually prefer, then these gift ideas might just tick the box…</a:t>
            </a:r>
          </a:p>
        </p:txBody>
      </p:sp>
      <p:cxnSp>
        <p:nvCxnSpPr>
          <p:cNvPr id="20" name="Straight Connector 19">
            <a:extLst>
              <a:ext uri="{FF2B5EF4-FFF2-40B4-BE49-F238E27FC236}">
                <a16:creationId xmlns:a16="http://schemas.microsoft.com/office/drawing/2014/main" id="{42327ED8-D13A-4141-BFB3-F886870AEC7F}"/>
              </a:ext>
            </a:extLst>
          </p:cNvPr>
          <p:cNvCxnSpPr>
            <a:cxnSpLocks/>
          </p:cNvCxnSpPr>
          <p:nvPr/>
        </p:nvCxnSpPr>
        <p:spPr>
          <a:xfrm>
            <a:off x="622358" y="7417462"/>
            <a:ext cx="0" cy="1754326"/>
          </a:xfrm>
          <a:prstGeom prst="line">
            <a:avLst/>
          </a:prstGeom>
          <a:ln w="28575">
            <a:solidFill>
              <a:srgbClr val="6EC4EE"/>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A6FA1379-5603-413E-BAD1-AD4E35C118D1}"/>
              </a:ext>
            </a:extLst>
          </p:cNvPr>
          <p:cNvSpPr/>
          <p:nvPr/>
        </p:nvSpPr>
        <p:spPr>
          <a:xfrm>
            <a:off x="632015" y="7253502"/>
            <a:ext cx="5535218" cy="1754326"/>
          </a:xfrm>
          <a:prstGeom prst="rect">
            <a:avLst/>
          </a:prstGeom>
          <a:noFill/>
        </p:spPr>
        <p:txBody>
          <a:bodyPr wrap="square" rtlCol="0">
            <a:spAutoFit/>
          </a:bodyPr>
          <a:lstStyle/>
          <a:p>
            <a:pPr algn="just"/>
            <a:r>
              <a:rPr lang="en-GB" altLang="en-US" sz="2800" dirty="0">
                <a:solidFill>
                  <a:srgbClr val="29B6E9"/>
                </a:solidFill>
              </a:rPr>
              <a:t>Don’t forget – </a:t>
            </a:r>
          </a:p>
          <a:p>
            <a:pPr algn="just"/>
            <a:r>
              <a:rPr lang="en-GB" altLang="en-US" sz="1600" dirty="0">
                <a:solidFill>
                  <a:srgbClr val="29B6E9"/>
                </a:solidFill>
              </a:rPr>
              <a:t>Christmas can sometimes feel like a competitive sport, but this really isn’t the case. It’s important to remember that the true spirit of Christmas lies in giving people gifts from the heart – and often these kind of gifts are truly priceless, even if they cost you next to nothing to make! </a:t>
            </a:r>
            <a:endParaRPr lang="en-US" altLang="en-US" sz="1050" dirty="0">
              <a:solidFill>
                <a:srgbClr val="29B6E9"/>
              </a:solidFill>
            </a:endParaRPr>
          </a:p>
        </p:txBody>
      </p:sp>
      <p:sp>
        <p:nvSpPr>
          <p:cNvPr id="27" name="TextBox 26">
            <a:extLst>
              <a:ext uri="{FF2B5EF4-FFF2-40B4-BE49-F238E27FC236}">
                <a16:creationId xmlns:a16="http://schemas.microsoft.com/office/drawing/2014/main" id="{244C9A30-76F6-48D5-B576-279E03ECB757}"/>
              </a:ext>
            </a:extLst>
          </p:cNvPr>
          <p:cNvSpPr txBox="1"/>
          <p:nvPr/>
        </p:nvSpPr>
        <p:spPr>
          <a:xfrm>
            <a:off x="212945" y="3421543"/>
            <a:ext cx="6328112" cy="3541611"/>
          </a:xfrm>
          <a:prstGeom prst="rect">
            <a:avLst/>
          </a:prstGeom>
          <a:noFill/>
        </p:spPr>
        <p:txBody>
          <a:bodyPr wrap="square">
            <a:spAutoFit/>
          </a:bodyPr>
          <a:lstStyle/>
          <a:p>
            <a:pPr marL="285743" indent="-285743">
              <a:spcBef>
                <a:spcPts val="600"/>
              </a:spcBef>
              <a:buClr>
                <a:schemeClr val="accent2"/>
              </a:buClr>
              <a:buFont typeface="Wingdings" panose="05000000000000000000" pitchFamily="2" charset="2"/>
              <a:buChar char="§"/>
            </a:pPr>
            <a:r>
              <a:rPr lang="en-GB" sz="1201" dirty="0">
                <a:solidFill>
                  <a:schemeClr val="accent2"/>
                </a:solidFill>
              </a:rPr>
              <a:t>Create a photobook. </a:t>
            </a:r>
            <a:r>
              <a:rPr lang="en-GB" sz="1201" dirty="0"/>
              <a:t>Some companies offer a free photobook if you pay for postage. It’s surprisingly cheap to do, but could provide so much joy around the festive season, especially if spending it apart.</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Buy an online class as a gift. </a:t>
            </a:r>
            <a:r>
              <a:rPr lang="en-GB" sz="1201" dirty="0"/>
              <a:t>There’s a wealth of classes out there, and many of them are adapting to online or distanced circumstances, making them the perfect gift that can be redeemed any time. Invest in sessions for painting, yoga, learning a language or exercise sessions that can be taken online. </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Give the gift of an experience</a:t>
            </a:r>
            <a:r>
              <a:rPr lang="en-GB" sz="1201" dirty="0">
                <a:solidFill>
                  <a:srgbClr val="00A59A"/>
                </a:solidFill>
              </a:rPr>
              <a:t>. </a:t>
            </a:r>
            <a:r>
              <a:rPr lang="en-GB" sz="1201" dirty="0"/>
              <a:t>We won’t be locked down forever, and there is definitely light at the end of the tunnel! Get them something special to look forward to by buying an experience. There’s plenty to choose from online, just make sure it’s refundable or flexible.</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Gift them their favourite memberships. </a:t>
            </a:r>
            <a:r>
              <a:rPr lang="en-GB" sz="1201" dirty="0"/>
              <a:t>From National Trust to National Geographic, there is a huge range of memberships that don’t break the bank and keep on giving, long after 25th December.</a:t>
            </a:r>
          </a:p>
          <a:p>
            <a:pPr marL="285743" indent="-285743">
              <a:spcBef>
                <a:spcPts val="600"/>
              </a:spcBef>
              <a:buClr>
                <a:schemeClr val="accent2"/>
              </a:buClr>
              <a:buFont typeface="Wingdings" panose="05000000000000000000" pitchFamily="2" charset="2"/>
              <a:buChar char="§"/>
            </a:pPr>
            <a:r>
              <a:rPr lang="en-GB" sz="1201" dirty="0">
                <a:solidFill>
                  <a:schemeClr val="accent2"/>
                </a:solidFill>
              </a:rPr>
              <a:t>Subscribe to give a gift that keeps on giving.. and giving… and giving! </a:t>
            </a:r>
            <a:r>
              <a:rPr lang="en-GB" sz="1201" dirty="0"/>
              <a:t>You can get most things as a subscription now, the variety is spellbinding. Treat your special someone to monthly flower deliveries, surprise books, art and craft boxes, tasty snacks, and more – the possibilities are seemingly endless.</a:t>
            </a:r>
          </a:p>
        </p:txBody>
      </p:sp>
      <p:pic>
        <p:nvPicPr>
          <p:cNvPr id="3" name="Picture 2">
            <a:extLst>
              <a:ext uri="{FF2B5EF4-FFF2-40B4-BE49-F238E27FC236}">
                <a16:creationId xmlns:a16="http://schemas.microsoft.com/office/drawing/2014/main" id="{4E6716F3-5DF9-44BB-9F18-3069946B5F0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3081" y="9019005"/>
            <a:ext cx="2486332" cy="1660915"/>
          </a:xfrm>
          <a:prstGeom prst="rect">
            <a:avLst/>
          </a:prstGeom>
        </p:spPr>
      </p:pic>
    </p:spTree>
    <p:extLst>
      <p:ext uri="{BB962C8B-B14F-4D97-AF65-F5344CB8AC3E}">
        <p14:creationId xmlns:p14="http://schemas.microsoft.com/office/powerpoint/2010/main" val="1017148860"/>
      </p:ext>
    </p:extLst>
  </p:cSld>
  <p:clrMapOvr>
    <a:masterClrMapping/>
  </p:clrMapOvr>
</p:sld>
</file>

<file path=ppt/theme/theme1.xml><?xml version="1.0" encoding="utf-8"?>
<a:theme xmlns:a="http://schemas.openxmlformats.org/drawingml/2006/main" name="PES theme">
  <a:themeElements>
    <a:clrScheme name="Custom 1">
      <a:dk1>
        <a:srgbClr val="404040"/>
      </a:dk1>
      <a:lt1>
        <a:sysClr val="window" lastClr="FFFFFF"/>
      </a:lt1>
      <a:dk2>
        <a:srgbClr val="404040"/>
      </a:dk2>
      <a:lt2>
        <a:srgbClr val="E7E6E6"/>
      </a:lt2>
      <a:accent1>
        <a:srgbClr val="FFC301"/>
      </a:accent1>
      <a:accent2>
        <a:srgbClr val="FF9933"/>
      </a:accent2>
      <a:accent3>
        <a:srgbClr val="00B0F0"/>
      </a:accent3>
      <a:accent4>
        <a:srgbClr val="71C9FF"/>
      </a:accent4>
      <a:accent5>
        <a:srgbClr val="404040"/>
      </a:accent5>
      <a:accent6>
        <a:srgbClr val="E7E6E6"/>
      </a:accent6>
      <a:hlink>
        <a:srgbClr val="FF9933"/>
      </a:hlink>
      <a:folHlink>
        <a:srgbClr val="71C9FF"/>
      </a:folHlink>
    </a:clrScheme>
    <a:fontScheme name="PES fonts">
      <a:majorFont>
        <a:latin typeface="VAGRounded-Light"/>
        <a:ea typeface=""/>
        <a:cs typeface=""/>
      </a:majorFont>
      <a:minorFont>
        <a:latin typeface="VAGRounded-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S theme" id="{2F45D698-8797-4017-9D93-322919C8842E}" vid="{D86109D9-3574-4408-B0D6-0425DE35C15F}"/>
    </a:ext>
  </a:extLst>
</a:theme>
</file>

<file path=docProps/app.xml><?xml version="1.0" encoding="utf-8"?>
<Properties xmlns="http://schemas.openxmlformats.org/officeDocument/2006/extended-properties" xmlns:vt="http://schemas.openxmlformats.org/officeDocument/2006/docPropsVTypes">
  <Template>PES theme</Template>
  <TotalTime>63</TotalTime>
  <Words>850</Words>
  <Application>Microsoft Office PowerPoint</Application>
  <PresentationFormat>Custom</PresentationFormat>
  <Paragraphs>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VAG Rounded</vt:lpstr>
      <vt:lpstr>VAGRounded-Light</vt:lpstr>
      <vt:lpstr>Wingdings</vt:lpstr>
      <vt:lpstr>PES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Cope</dc:creator>
  <cp:lastModifiedBy>Jess Cope</cp:lastModifiedBy>
  <cp:revision>9</cp:revision>
  <dcterms:created xsi:type="dcterms:W3CDTF">2020-05-21T08:24:21Z</dcterms:created>
  <dcterms:modified xsi:type="dcterms:W3CDTF">2020-11-30T11:48:56Z</dcterms:modified>
</cp:coreProperties>
</file>